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57" r:id="rId3"/>
    <p:sldId id="320" r:id="rId4"/>
    <p:sldId id="298" r:id="rId5"/>
    <p:sldId id="321" r:id="rId6"/>
    <p:sldId id="322" r:id="rId7"/>
    <p:sldId id="264" r:id="rId8"/>
    <p:sldId id="306" r:id="rId9"/>
    <p:sldId id="285" r:id="rId10"/>
    <p:sldId id="307" r:id="rId11"/>
    <p:sldId id="262" r:id="rId12"/>
    <p:sldId id="308" r:id="rId13"/>
    <p:sldId id="277" r:id="rId14"/>
    <p:sldId id="309" r:id="rId15"/>
    <p:sldId id="310" r:id="rId16"/>
    <p:sldId id="311" r:id="rId17"/>
    <p:sldId id="312" r:id="rId18"/>
    <p:sldId id="319" r:id="rId19"/>
    <p:sldId id="317" r:id="rId20"/>
    <p:sldId id="315" r:id="rId21"/>
    <p:sldId id="266" r:id="rId22"/>
    <p:sldId id="314" r:id="rId23"/>
    <p:sldId id="267" r:id="rId24"/>
    <p:sldId id="278" r:id="rId2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7"/>
      <p:bold r:id="rId28"/>
      <p:italic r:id="rId29"/>
      <p:boldItalic r:id="rId30"/>
    </p:embeddedFont>
    <p:embeddedFont>
      <p:font typeface="Barlow Light" panose="00000400000000000000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Nunito Sans" pitchFamily="2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aleway" pitchFamily="2" charset="0"/>
      <p:regular r:id="rId51"/>
      <p:bold r:id="rId52"/>
      <p:italic r:id="rId53"/>
      <p:boldItalic r:id="rId54"/>
    </p:embeddedFont>
    <p:embeddedFont>
      <p:font typeface="Raleway Thin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F20BD-0595-4D29-A8D5-A0C745323690}" v="7" dt="2023-05-27T14:19:56.921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4100" autoAdjust="0"/>
  </p:normalViewPr>
  <p:slideViewPr>
    <p:cSldViewPr snapToGrid="0">
      <p:cViewPr varScale="1">
        <p:scale>
          <a:sx n="132" d="100"/>
          <a:sy n="132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av Kurin" userId="65489fa6257a6d0e" providerId="LiveId" clId="{1E9F20BD-0595-4D29-A8D5-A0C745323690}"/>
    <pc:docChg chg="undo redo custSel addSld delSld modSld sldOrd">
      <pc:chgData name="Nadav Kurin" userId="65489fa6257a6d0e" providerId="LiveId" clId="{1E9F20BD-0595-4D29-A8D5-A0C745323690}" dt="2023-05-27T14:23:27.753" v="200" actId="2710"/>
      <pc:docMkLst>
        <pc:docMk/>
      </pc:docMkLst>
      <pc:sldChg chg="addSp delSp modSp mod delAnim modAnim">
        <pc:chgData name="Nadav Kurin" userId="65489fa6257a6d0e" providerId="LiveId" clId="{1E9F20BD-0595-4D29-A8D5-A0C745323690}" dt="2023-05-27T14:16:38.110" v="79" actId="1076"/>
        <pc:sldMkLst>
          <pc:docMk/>
          <pc:sldMk cId="0" sldId="257"/>
        </pc:sldMkLst>
        <pc:spChg chg="add del mod">
          <ac:chgData name="Nadav Kurin" userId="65489fa6257a6d0e" providerId="LiveId" clId="{1E9F20BD-0595-4D29-A8D5-A0C745323690}" dt="2023-05-27T14:16:21.852" v="70" actId="478"/>
          <ac:spMkLst>
            <pc:docMk/>
            <pc:sldMk cId="0" sldId="257"/>
            <ac:spMk id="3" creationId="{1A19D177-08D9-F76A-A866-2A1A2D0420BD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8" creationId="{C12FCD84-95F1-3F51-5E19-37F436859246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55" creationId="{4E8A2854-8476-2667-1E31-EFCBEC9320A8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63" creationId="{D96BD72A-0328-33F3-5C81-74301BF17B2F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75" creationId="{3B6AD3BB-BDD1-A129-7B95-C72F77EA2C7C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76" creationId="{730CB88C-FD31-B637-1EC9-F24DE0F7AC38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77" creationId="{DECB5D98-B661-D3E8-C2F9-382ACDFA70BE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87" creationId="{2DFFE49B-F5EC-6524-F57B-D6EBC6BB95DE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98" creationId="{BCC55E5B-C116-2FE3-7826-A340DF3061B7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99" creationId="{D9230E13-B020-67A0-F5DF-EE2E0A3028D8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00" creationId="{D5F2CF7B-880F-20FB-3414-8EDD33C63DF2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02" creationId="{2F2D287F-F3D4-79E8-2403-F26D04719BBC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03" creationId="{7A9D5A54-860E-9968-AAE2-F213CF95E010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04" creationId="{62CC7065-E9AC-2580-666E-BBD2E3D623AA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89" creationId="{DC544DDD-DB3E-4FE9-B62B-3F0CF89EA7A2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90" creationId="{979BC2C0-D273-7FD4-4DD2-9041EA626967}"/>
          </ac:spMkLst>
        </pc:spChg>
        <pc:spChg chg="del">
          <ac:chgData name="Nadav Kurin" userId="65489fa6257a6d0e" providerId="LiveId" clId="{1E9F20BD-0595-4D29-A8D5-A0C745323690}" dt="2023-05-27T14:16:16.034" v="68" actId="478"/>
          <ac:spMkLst>
            <pc:docMk/>
            <pc:sldMk cId="0" sldId="257"/>
            <ac:spMk id="191" creationId="{65EA3BDF-6E68-0406-A1F6-10DA3BC463F2}"/>
          </ac:spMkLst>
        </pc:spChg>
        <pc:spChg chg="del">
          <ac:chgData name="Nadav Kurin" userId="65489fa6257a6d0e" providerId="LiveId" clId="{1E9F20BD-0595-4D29-A8D5-A0C745323690}" dt="2023-05-27T14:16:20.269" v="69" actId="478"/>
          <ac:spMkLst>
            <pc:docMk/>
            <pc:sldMk cId="0" sldId="257"/>
            <ac:spMk id="345" creationId="{00000000-0000-0000-0000-000000000000}"/>
          </ac:spMkLst>
        </pc:spChg>
        <pc:grpChg chg="del">
          <ac:chgData name="Nadav Kurin" userId="65489fa6257a6d0e" providerId="LiveId" clId="{1E9F20BD-0595-4D29-A8D5-A0C745323690}" dt="2023-05-27T14:16:16.034" v="68" actId="478"/>
          <ac:grpSpMkLst>
            <pc:docMk/>
            <pc:sldMk cId="0" sldId="257"/>
            <ac:grpSpMk id="65" creationId="{096AFAC9-1D3B-C130-3E29-8BE1C19E153A}"/>
          </ac:grpSpMkLst>
        </pc:grpChg>
        <pc:grpChg chg="del">
          <ac:chgData name="Nadav Kurin" userId="65489fa6257a6d0e" providerId="LiveId" clId="{1E9F20BD-0595-4D29-A8D5-A0C745323690}" dt="2023-05-27T14:16:16.034" v="68" actId="478"/>
          <ac:grpSpMkLst>
            <pc:docMk/>
            <pc:sldMk cId="0" sldId="257"/>
            <ac:grpSpMk id="136" creationId="{5FA4A2FB-804B-8C33-65F7-B9B4A93685DA}"/>
          </ac:grpSpMkLst>
        </pc:grpChg>
        <pc:picChg chg="add mod">
          <ac:chgData name="Nadav Kurin" userId="65489fa6257a6d0e" providerId="LiveId" clId="{1E9F20BD-0595-4D29-A8D5-A0C745323690}" dt="2023-05-27T14:16:27.881" v="74" actId="14100"/>
          <ac:picMkLst>
            <pc:docMk/>
            <pc:sldMk cId="0" sldId="257"/>
            <ac:picMk id="4" creationId="{BAE2FBB3-FB24-5666-51D2-B01159D2809C}"/>
          </ac:picMkLst>
        </pc:picChg>
        <pc:picChg chg="add mod">
          <ac:chgData name="Nadav Kurin" userId="65489fa6257a6d0e" providerId="LiveId" clId="{1E9F20BD-0595-4D29-A8D5-A0C745323690}" dt="2023-05-27T14:16:38.110" v="79" actId="1076"/>
          <ac:picMkLst>
            <pc:docMk/>
            <pc:sldMk cId="0" sldId="257"/>
            <ac:picMk id="5" creationId="{277A49A6-62DA-856F-C747-7E60F2B4E270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2" creationId="{3E54B07C-AB4A-799F-9C96-166A2517C64C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3" creationId="{93F5E1D1-492B-1208-BFB5-2FA9BD6509E8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4" creationId="{37D2EBB7-984F-EAB2-4A03-41FFAFDF059E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5" creationId="{6999B8BF-7AE4-5785-1A6B-6DC15252ED31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6" creationId="{B4025F49-126B-479D-E622-788DC128206D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7" creationId="{01D5168F-205A-4FDD-8211-EDD4314C5BE8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8" creationId="{26140A3C-1CB4-184B-B231-3BD184D03C64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49" creationId="{98B1B156-6CA4-CFFC-CB80-45D3B11F2FB4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52" creationId="{439D5C9E-AA21-7A1F-3536-ED0E40A50289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74" creationId="{D9E67B8A-EAB1-4A1C-AB8D-8988F5462998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78" creationId="{FFF6B895-0D19-74E6-7327-3C7C8AEC0AD8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79" creationId="{84B0BDB9-908C-9A67-8071-FE26E6CE6F6E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80" creationId="{453CBC66-5981-6C15-DEDB-B61940C59BC5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91" creationId="{5E0130CF-7882-705B-353C-7899BD8AE3D5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92" creationId="{2E35B163-0F36-A2E0-E7F3-4C31589B5D8C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113" creationId="{15F1149F-B176-3B85-0C8E-44A9B005121F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183" creationId="{33CC8E6C-016D-80F4-A657-5FED1A2376BD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1028" creationId="{1B305956-0B24-5692-A3DE-F4FCB97FC713}"/>
          </ac:picMkLst>
        </pc:picChg>
        <pc:picChg chg="del">
          <ac:chgData name="Nadav Kurin" userId="65489fa6257a6d0e" providerId="LiveId" clId="{1E9F20BD-0595-4D29-A8D5-A0C745323690}" dt="2023-05-27T14:16:16.034" v="68" actId="478"/>
          <ac:picMkLst>
            <pc:docMk/>
            <pc:sldMk cId="0" sldId="257"/>
            <ac:picMk id="1030" creationId="{5B935042-E00C-577A-1D06-672D2FCD147F}"/>
          </ac:picMkLst>
        </pc:pic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0" creationId="{8A65C9FD-FBFB-61FE-1004-E8F49DE83D3E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30" creationId="{B53D0F54-37A5-FA73-A4F3-5B5D0866EA05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59" creationId="{69F385A8-D15D-A866-5780-2DF3B744F85C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61" creationId="{83CF409F-9141-F39D-9814-D97C5A6A3A7E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81" creationId="{1C22A14C-47D9-E527-72EC-B6EF1A3086A3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84" creationId="{BF5A5839-1F33-8220-B03B-C4C4D0707706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89" creationId="{9E88ABD1-3AA1-12B4-8A8C-99141B0FE8E0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06" creationId="{E66046A0-60DB-86A2-36DD-430F455EDD26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09" creationId="{93242971-F6C9-654B-49CE-D88AC5140496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14" creationId="{D9A1EAFD-3DB1-37E9-4F08-565BFF46DC25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17" creationId="{DEDB7C6F-3749-16D2-26CD-DF384D3EB394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20" creationId="{B53D4AF2-98E2-453D-33C1-7F7F9A615F6B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41" creationId="{104E2A44-56F2-3CD5-E1E7-A208F6F7D798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44" creationId="{69668F05-37AF-DD52-D784-85ED5112FA20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48" creationId="{89139548-D315-E77D-0502-2CE4CD08C4C1}"/>
          </ac:cxnSpMkLst>
        </pc:cxnChg>
        <pc:cxnChg chg="del">
          <ac:chgData name="Nadav Kurin" userId="65489fa6257a6d0e" providerId="LiveId" clId="{1E9F20BD-0595-4D29-A8D5-A0C745323690}" dt="2023-05-27T14:16:16.034" v="68" actId="478"/>
          <ac:cxnSpMkLst>
            <pc:docMk/>
            <pc:sldMk cId="0" sldId="257"/>
            <ac:cxnSpMk id="184" creationId="{CB61FF8C-4F1F-2EE5-7086-61BCE145647F}"/>
          </ac:cxnSpMkLst>
        </pc:cxnChg>
      </pc:sldChg>
      <pc:sldChg chg="del">
        <pc:chgData name="Nadav Kurin" userId="65489fa6257a6d0e" providerId="LiveId" clId="{1E9F20BD-0595-4D29-A8D5-A0C745323690}" dt="2023-05-27T14:18:16.325" v="121" actId="47"/>
        <pc:sldMkLst>
          <pc:docMk/>
          <pc:sldMk cId="0" sldId="258"/>
        </pc:sldMkLst>
      </pc:sldChg>
      <pc:sldChg chg="del">
        <pc:chgData name="Nadav Kurin" userId="65489fa6257a6d0e" providerId="LiveId" clId="{1E9F20BD-0595-4D29-A8D5-A0C745323690}" dt="2023-05-27T14:17:14.332" v="91" actId="47"/>
        <pc:sldMkLst>
          <pc:docMk/>
          <pc:sldMk cId="1882871951" sldId="297"/>
        </pc:sldMkLst>
      </pc:sldChg>
      <pc:sldChg chg="addSp delSp modSp mod">
        <pc:chgData name="Nadav Kurin" userId="65489fa6257a6d0e" providerId="LiveId" clId="{1E9F20BD-0595-4D29-A8D5-A0C745323690}" dt="2023-05-27T14:22:53.689" v="196" actId="1076"/>
        <pc:sldMkLst>
          <pc:docMk/>
          <pc:sldMk cId="2804497494" sldId="298"/>
        </pc:sldMkLst>
        <pc:spChg chg="add mod">
          <ac:chgData name="Nadav Kurin" userId="65489fa6257a6d0e" providerId="LiveId" clId="{1E9F20BD-0595-4D29-A8D5-A0C745323690}" dt="2023-05-27T14:22:53.689" v="196" actId="1076"/>
          <ac:spMkLst>
            <pc:docMk/>
            <pc:sldMk cId="2804497494" sldId="298"/>
            <ac:spMk id="2" creationId="{9842CF3A-2BC1-2D92-FB82-437C6E321260}"/>
          </ac:spMkLst>
        </pc:spChg>
        <pc:spChg chg="mod">
          <ac:chgData name="Nadav Kurin" userId="65489fa6257a6d0e" providerId="LiveId" clId="{1E9F20BD-0595-4D29-A8D5-A0C745323690}" dt="2023-05-27T14:17:29.527" v="111" actId="20577"/>
          <ac:spMkLst>
            <pc:docMk/>
            <pc:sldMk cId="2804497494" sldId="298"/>
            <ac:spMk id="7" creationId="{8072A502-0692-7015-E1DC-962835161A8E}"/>
          </ac:spMkLst>
        </pc:spChg>
        <pc:picChg chg="del">
          <ac:chgData name="Nadav Kurin" userId="65489fa6257a6d0e" providerId="LiveId" clId="{1E9F20BD-0595-4D29-A8D5-A0C745323690}" dt="2023-05-27T14:17:35.214" v="112" actId="478"/>
          <ac:picMkLst>
            <pc:docMk/>
            <pc:sldMk cId="2804497494" sldId="298"/>
            <ac:picMk id="6" creationId="{BCB5CB8B-ABEC-40DA-2C86-6A9CE4D88D1C}"/>
          </ac:picMkLst>
        </pc:picChg>
      </pc:sldChg>
      <pc:sldChg chg="del">
        <pc:chgData name="Nadav Kurin" userId="65489fa6257a6d0e" providerId="LiveId" clId="{1E9F20BD-0595-4D29-A8D5-A0C745323690}" dt="2023-05-27T14:18:12.918" v="120" actId="47"/>
        <pc:sldMkLst>
          <pc:docMk/>
          <pc:sldMk cId="3879456963" sldId="300"/>
        </pc:sldMkLst>
      </pc:sldChg>
      <pc:sldChg chg="del">
        <pc:chgData name="Nadav Kurin" userId="65489fa6257a6d0e" providerId="LiveId" clId="{1E9F20BD-0595-4D29-A8D5-A0C745323690}" dt="2023-05-27T14:18:12.918" v="120" actId="47"/>
        <pc:sldMkLst>
          <pc:docMk/>
          <pc:sldMk cId="99496240" sldId="301"/>
        </pc:sldMkLst>
      </pc:sldChg>
      <pc:sldChg chg="del">
        <pc:chgData name="Nadav Kurin" userId="65489fa6257a6d0e" providerId="LiveId" clId="{1E9F20BD-0595-4D29-A8D5-A0C745323690}" dt="2023-05-27T14:18:12.918" v="120" actId="47"/>
        <pc:sldMkLst>
          <pc:docMk/>
          <pc:sldMk cId="2746684031" sldId="302"/>
        </pc:sldMkLst>
      </pc:sldChg>
      <pc:sldChg chg="del">
        <pc:chgData name="Nadav Kurin" userId="65489fa6257a6d0e" providerId="LiveId" clId="{1E9F20BD-0595-4D29-A8D5-A0C745323690}" dt="2023-05-27T14:18:12.918" v="120" actId="47"/>
        <pc:sldMkLst>
          <pc:docMk/>
          <pc:sldMk cId="2699543467" sldId="303"/>
        </pc:sldMkLst>
      </pc:sldChg>
      <pc:sldChg chg="addSp delSp modSp mod addAnim delAnim modAnim">
        <pc:chgData name="Nadav Kurin" userId="65489fa6257a6d0e" providerId="LiveId" clId="{1E9F20BD-0595-4D29-A8D5-A0C745323690}" dt="2023-05-16T17:34:56.370" v="11" actId="1035"/>
        <pc:sldMkLst>
          <pc:docMk/>
          <pc:sldMk cId="4082633063" sldId="312"/>
        </pc:sldMkLst>
        <pc:spChg chg="add mod">
          <ac:chgData name="Nadav Kurin" userId="65489fa6257a6d0e" providerId="LiveId" clId="{1E9F20BD-0595-4D29-A8D5-A0C745323690}" dt="2023-05-16T17:33:16.672" v="3" actId="6549"/>
          <ac:spMkLst>
            <pc:docMk/>
            <pc:sldMk cId="4082633063" sldId="312"/>
            <ac:spMk id="67" creationId="{40C53C6B-C1DD-A4AD-F1E0-E34EE4B24C54}"/>
          </ac:spMkLst>
        </pc:spChg>
        <pc:grpChg chg="add del">
          <ac:chgData name="Nadav Kurin" userId="65489fa6257a6d0e" providerId="LiveId" clId="{1E9F20BD-0595-4D29-A8D5-A0C745323690}" dt="2023-05-16T17:33:28.464" v="7" actId="21"/>
          <ac:grpSpMkLst>
            <pc:docMk/>
            <pc:sldMk cId="4082633063" sldId="312"/>
            <ac:grpSpMk id="22" creationId="{6FFB16F6-E672-88CF-5B04-95F3FF7342AB}"/>
          </ac:grpSpMkLst>
        </pc:grpChg>
        <pc:picChg chg="mod">
          <ac:chgData name="Nadav Kurin" userId="65489fa6257a6d0e" providerId="LiveId" clId="{1E9F20BD-0595-4D29-A8D5-A0C745323690}" dt="2023-05-16T17:34:56.370" v="11" actId="1035"/>
          <ac:picMkLst>
            <pc:docMk/>
            <pc:sldMk cId="4082633063" sldId="312"/>
            <ac:picMk id="13" creationId="{0B30F8B7-18C7-753C-08F4-8163F47DF50E}"/>
          </ac:picMkLst>
        </pc:picChg>
        <pc:picChg chg="del">
          <ac:chgData name="Nadav Kurin" userId="65489fa6257a6d0e" providerId="LiveId" clId="{1E9F20BD-0595-4D29-A8D5-A0C745323690}" dt="2023-05-16T17:33:14.809" v="0"/>
          <ac:picMkLst>
            <pc:docMk/>
            <pc:sldMk cId="4082633063" sldId="312"/>
            <ac:picMk id="15" creationId="{94EBC5FE-057B-169B-2A8E-A25307C1A46A}"/>
          </ac:picMkLst>
        </pc:picChg>
      </pc:sldChg>
      <pc:sldChg chg="addSp delSp modSp mod delAnim">
        <pc:chgData name="Nadav Kurin" userId="65489fa6257a6d0e" providerId="LiveId" clId="{1E9F20BD-0595-4D29-A8D5-A0C745323690}" dt="2023-05-16T17:50:10.015" v="66" actId="1076"/>
        <pc:sldMkLst>
          <pc:docMk/>
          <pc:sldMk cId="2149102572" sldId="315"/>
        </pc:sldMkLst>
        <pc:picChg chg="del">
          <ac:chgData name="Nadav Kurin" userId="65489fa6257a6d0e" providerId="LiveId" clId="{1E9F20BD-0595-4D29-A8D5-A0C745323690}" dt="2023-05-16T17:50:05.640" v="62" actId="478"/>
          <ac:picMkLst>
            <pc:docMk/>
            <pc:sldMk cId="2149102572" sldId="315"/>
            <ac:picMk id="3" creationId="{12008C62-FB82-69CD-87DE-DC887225677E}"/>
          </ac:picMkLst>
        </pc:picChg>
        <pc:picChg chg="add mod">
          <ac:chgData name="Nadav Kurin" userId="65489fa6257a6d0e" providerId="LiveId" clId="{1E9F20BD-0595-4D29-A8D5-A0C745323690}" dt="2023-05-16T17:50:10.015" v="66" actId="1076"/>
          <ac:picMkLst>
            <pc:docMk/>
            <pc:sldMk cId="2149102572" sldId="315"/>
            <ac:picMk id="5" creationId="{42411268-62AD-8B29-0D44-DC31276E60B8}"/>
          </ac:picMkLst>
        </pc:picChg>
      </pc:sldChg>
      <pc:sldChg chg="modSp del mod ord">
        <pc:chgData name="Nadav Kurin" userId="65489fa6257a6d0e" providerId="LiveId" clId="{1E9F20BD-0595-4D29-A8D5-A0C745323690}" dt="2023-05-16T17:49:38.762" v="61" actId="47"/>
        <pc:sldMkLst>
          <pc:docMk/>
          <pc:sldMk cId="2848613384" sldId="316"/>
        </pc:sldMkLst>
        <pc:spChg chg="mod">
          <ac:chgData name="Nadav Kurin" userId="65489fa6257a6d0e" providerId="LiveId" clId="{1E9F20BD-0595-4D29-A8D5-A0C745323690}" dt="2023-05-16T17:49:17.056" v="60" actId="1076"/>
          <ac:spMkLst>
            <pc:docMk/>
            <pc:sldMk cId="2848613384" sldId="316"/>
            <ac:spMk id="5" creationId="{BFD8643D-9A6A-5C2C-E4A5-5474D8625037}"/>
          </ac:spMkLst>
        </pc:spChg>
      </pc:sldChg>
      <pc:sldChg chg="addSp delSp modSp mod ord delAnim">
        <pc:chgData name="Nadav Kurin" userId="65489fa6257a6d0e" providerId="LiveId" clId="{1E9F20BD-0595-4D29-A8D5-A0C745323690}" dt="2023-05-16T17:47:45.459" v="54" actId="1076"/>
        <pc:sldMkLst>
          <pc:docMk/>
          <pc:sldMk cId="2135613800" sldId="317"/>
        </pc:sldMkLst>
        <pc:grpChg chg="del">
          <ac:chgData name="Nadav Kurin" userId="65489fa6257a6d0e" providerId="LiveId" clId="{1E9F20BD-0595-4D29-A8D5-A0C745323690}" dt="2023-05-16T17:47:40.357" v="51" actId="478"/>
          <ac:grpSpMkLst>
            <pc:docMk/>
            <pc:sldMk cId="2135613800" sldId="317"/>
            <ac:grpSpMk id="3" creationId="{01A76B34-2506-F0ED-2B5A-EDB5ECA51DD3}"/>
          </ac:grpSpMkLst>
        </pc:grpChg>
        <pc:picChg chg="add mod">
          <ac:chgData name="Nadav Kurin" userId="65489fa6257a6d0e" providerId="LiveId" clId="{1E9F20BD-0595-4D29-A8D5-A0C745323690}" dt="2023-05-16T17:47:45.459" v="54" actId="1076"/>
          <ac:picMkLst>
            <pc:docMk/>
            <pc:sldMk cId="2135613800" sldId="317"/>
            <ac:picMk id="12" creationId="{C21F55FD-2EC1-FF39-747C-CCA5920B7E57}"/>
          </ac:picMkLst>
        </pc:picChg>
      </pc:sldChg>
      <pc:sldChg chg="del">
        <pc:chgData name="Nadav Kurin" userId="65489fa6257a6d0e" providerId="LiveId" clId="{1E9F20BD-0595-4D29-A8D5-A0C745323690}" dt="2023-05-16T17:50:19.533" v="67" actId="47"/>
        <pc:sldMkLst>
          <pc:docMk/>
          <pc:sldMk cId="4021175189" sldId="318"/>
        </pc:sldMkLst>
      </pc:sldChg>
      <pc:sldChg chg="addSp delSp modSp mod ord delAnim modAnim">
        <pc:chgData name="Nadav Kurin" userId="65489fa6257a6d0e" providerId="LiveId" clId="{1E9F20BD-0595-4D29-A8D5-A0C745323690}" dt="2023-05-16T17:47:51.472" v="56" actId="14100"/>
        <pc:sldMkLst>
          <pc:docMk/>
          <pc:sldMk cId="3145451072" sldId="319"/>
        </pc:sldMkLst>
        <pc:spChg chg="mod">
          <ac:chgData name="Nadav Kurin" userId="65489fa6257a6d0e" providerId="LiveId" clId="{1E9F20BD-0595-4D29-A8D5-A0C745323690}" dt="2023-05-16T17:33:42.378" v="8"/>
          <ac:spMkLst>
            <pc:docMk/>
            <pc:sldMk cId="3145451072" sldId="319"/>
            <ac:spMk id="5" creationId="{0D54BD93-F97E-EF50-3D75-D55F86DAA7CA}"/>
          </ac:spMkLst>
        </pc:spChg>
        <pc:spChg chg="mod">
          <ac:chgData name="Nadav Kurin" userId="65489fa6257a6d0e" providerId="LiveId" clId="{1E9F20BD-0595-4D29-A8D5-A0C745323690}" dt="2023-05-16T17:33:42.378" v="8"/>
          <ac:spMkLst>
            <pc:docMk/>
            <pc:sldMk cId="3145451072" sldId="319"/>
            <ac:spMk id="6" creationId="{EDC7E9F0-9F85-2A32-A26D-8125A1BB6F41}"/>
          </ac:spMkLst>
        </pc:spChg>
        <pc:spChg chg="mod">
          <ac:chgData name="Nadav Kurin" userId="65489fa6257a6d0e" providerId="LiveId" clId="{1E9F20BD-0595-4D29-A8D5-A0C745323690}" dt="2023-05-16T17:33:42.378" v="8"/>
          <ac:spMkLst>
            <pc:docMk/>
            <pc:sldMk cId="3145451072" sldId="319"/>
            <ac:spMk id="7" creationId="{6EB35E63-3FCA-4C66-42F4-E1F8B495CA23}"/>
          </ac:spMkLst>
        </pc:spChg>
        <pc:spChg chg="mod">
          <ac:chgData name="Nadav Kurin" userId="65489fa6257a6d0e" providerId="LiveId" clId="{1E9F20BD-0595-4D29-A8D5-A0C745323690}" dt="2023-05-16T17:33:42.378" v="8"/>
          <ac:spMkLst>
            <pc:docMk/>
            <pc:sldMk cId="3145451072" sldId="319"/>
            <ac:spMk id="8" creationId="{7A0F4F0D-DF5C-724A-6015-9E82862D4C16}"/>
          </ac:spMkLst>
        </pc:spChg>
        <pc:spChg chg="mod">
          <ac:chgData name="Nadav Kurin" userId="65489fa6257a6d0e" providerId="LiveId" clId="{1E9F20BD-0595-4D29-A8D5-A0C745323690}" dt="2023-05-16T17:33:42.378" v="8"/>
          <ac:spMkLst>
            <pc:docMk/>
            <pc:sldMk cId="3145451072" sldId="319"/>
            <ac:spMk id="9" creationId="{A3EAADF0-113B-828A-B568-3AB25BC0D6A4}"/>
          </ac:spMkLst>
        </pc:spChg>
        <pc:grpChg chg="add del mod">
          <ac:chgData name="Nadav Kurin" userId="65489fa6257a6d0e" providerId="LiveId" clId="{1E9F20BD-0595-4D29-A8D5-A0C745323690}" dt="2023-05-16T17:40:43.212" v="17" actId="478"/>
          <ac:grpSpMkLst>
            <pc:docMk/>
            <pc:sldMk cId="3145451072" sldId="319"/>
            <ac:grpSpMk id="4" creationId="{5D4844CF-B0E8-D97C-F06D-52D1AE799856}"/>
          </ac:grpSpMkLst>
        </pc:grpChg>
        <pc:picChg chg="del">
          <ac:chgData name="Nadav Kurin" userId="65489fa6257a6d0e" providerId="LiveId" clId="{1E9F20BD-0595-4D29-A8D5-A0C745323690}" dt="2023-05-16T17:40:38.006" v="14" actId="478"/>
          <ac:picMkLst>
            <pc:docMk/>
            <pc:sldMk cId="3145451072" sldId="319"/>
            <ac:picMk id="3" creationId="{86A1A175-4A15-2D0F-70D8-8C159D91D25E}"/>
          </ac:picMkLst>
        </pc:picChg>
        <pc:picChg chg="add del">
          <ac:chgData name="Nadav Kurin" userId="65489fa6257a6d0e" providerId="LiveId" clId="{1E9F20BD-0595-4D29-A8D5-A0C745323690}" dt="2023-05-16T17:40:38.817" v="16" actId="22"/>
          <ac:picMkLst>
            <pc:docMk/>
            <pc:sldMk cId="3145451072" sldId="319"/>
            <ac:picMk id="11" creationId="{A1D05B0E-45DA-4C8C-6EB9-EF641BF9B8EC}"/>
          </ac:picMkLst>
        </pc:picChg>
        <pc:picChg chg="add mod">
          <ac:chgData name="Nadav Kurin" userId="65489fa6257a6d0e" providerId="LiveId" clId="{1E9F20BD-0595-4D29-A8D5-A0C745323690}" dt="2023-05-16T17:47:51.472" v="56" actId="14100"/>
          <ac:picMkLst>
            <pc:docMk/>
            <pc:sldMk cId="3145451072" sldId="319"/>
            <ac:picMk id="13" creationId="{8FA302C8-DAAA-BB65-C3C7-53CD3AD87FA3}"/>
          </ac:picMkLst>
        </pc:picChg>
        <pc:picChg chg="add del mod">
          <ac:chgData name="Nadav Kurin" userId="65489fa6257a6d0e" providerId="LiveId" clId="{1E9F20BD-0595-4D29-A8D5-A0C745323690}" dt="2023-05-16T17:44:06.717" v="31" actId="478"/>
          <ac:picMkLst>
            <pc:docMk/>
            <pc:sldMk cId="3145451072" sldId="319"/>
            <ac:picMk id="15" creationId="{047B5D8D-CC53-5B37-A572-921D3D78EA74}"/>
          </ac:picMkLst>
        </pc:picChg>
        <pc:picChg chg="add del mod">
          <ac:chgData name="Nadav Kurin" userId="65489fa6257a6d0e" providerId="LiveId" clId="{1E9F20BD-0595-4D29-A8D5-A0C745323690}" dt="2023-05-16T17:44:14.232" v="36" actId="478"/>
          <ac:picMkLst>
            <pc:docMk/>
            <pc:sldMk cId="3145451072" sldId="319"/>
            <ac:picMk id="17" creationId="{02252DBE-C7A3-6513-FCAF-319396C7DEC4}"/>
          </ac:picMkLst>
        </pc:picChg>
        <pc:picChg chg="add mod ord">
          <ac:chgData name="Nadav Kurin" userId="65489fa6257a6d0e" providerId="LiveId" clId="{1E9F20BD-0595-4D29-A8D5-A0C745323690}" dt="2023-05-16T17:45:01.068" v="41" actId="166"/>
          <ac:picMkLst>
            <pc:docMk/>
            <pc:sldMk cId="3145451072" sldId="319"/>
            <ac:picMk id="19" creationId="{2122A43D-A9DC-5273-096F-E4532CD03238}"/>
          </ac:picMkLst>
        </pc:picChg>
        <pc:picChg chg="add mod">
          <ac:chgData name="Nadav Kurin" userId="65489fa6257a6d0e" providerId="LiveId" clId="{1E9F20BD-0595-4D29-A8D5-A0C745323690}" dt="2023-05-16T17:45:54.013" v="47" actId="1076"/>
          <ac:picMkLst>
            <pc:docMk/>
            <pc:sldMk cId="3145451072" sldId="319"/>
            <ac:picMk id="21" creationId="{ABF1A843-1576-3CB3-F0F0-494F7071027F}"/>
          </ac:picMkLst>
        </pc:picChg>
      </pc:sldChg>
      <pc:sldChg chg="delSp modSp new mod">
        <pc:chgData name="Nadav Kurin" userId="65489fa6257a6d0e" providerId="LiveId" clId="{1E9F20BD-0595-4D29-A8D5-A0C745323690}" dt="2023-05-27T14:23:12.682" v="198" actId="2710"/>
        <pc:sldMkLst>
          <pc:docMk/>
          <pc:sldMk cId="1898320815" sldId="320"/>
        </pc:sldMkLst>
        <pc:spChg chg="mod">
          <ac:chgData name="Nadav Kurin" userId="65489fa6257a6d0e" providerId="LiveId" clId="{1E9F20BD-0595-4D29-A8D5-A0C745323690}" dt="2023-05-27T14:17:02.475" v="86" actId="20577"/>
          <ac:spMkLst>
            <pc:docMk/>
            <pc:sldMk cId="1898320815" sldId="320"/>
            <ac:spMk id="2" creationId="{F8265A92-EBAF-A81E-3CA6-7C064AC23314}"/>
          </ac:spMkLst>
        </pc:spChg>
        <pc:spChg chg="mod">
          <ac:chgData name="Nadav Kurin" userId="65489fa6257a6d0e" providerId="LiveId" clId="{1E9F20BD-0595-4D29-A8D5-A0C745323690}" dt="2023-05-27T14:23:12.682" v="198" actId="2710"/>
          <ac:spMkLst>
            <pc:docMk/>
            <pc:sldMk cId="1898320815" sldId="320"/>
            <ac:spMk id="3" creationId="{40AF7EFA-497C-D950-654D-8E1E083379D2}"/>
          </ac:spMkLst>
        </pc:spChg>
        <pc:spChg chg="del">
          <ac:chgData name="Nadav Kurin" userId="65489fa6257a6d0e" providerId="LiveId" clId="{1E9F20BD-0595-4D29-A8D5-A0C745323690}" dt="2023-05-27T14:17:04.526" v="87" actId="478"/>
          <ac:spMkLst>
            <pc:docMk/>
            <pc:sldMk cId="1898320815" sldId="320"/>
            <ac:spMk id="4" creationId="{59806FA0-0745-4A5D-7C3A-8BFEB40CD31F}"/>
          </ac:spMkLst>
        </pc:spChg>
      </pc:sldChg>
      <pc:sldChg chg="modSp del mod ord">
        <pc:chgData name="Nadav Kurin" userId="65489fa6257a6d0e" providerId="LiveId" clId="{1E9F20BD-0595-4D29-A8D5-A0C745323690}" dt="2023-05-16T17:46:04.796" v="48" actId="47"/>
        <pc:sldMkLst>
          <pc:docMk/>
          <pc:sldMk cId="3942583109" sldId="320"/>
        </pc:sldMkLst>
        <pc:spChg chg="mod">
          <ac:chgData name="Nadav Kurin" userId="65489fa6257a6d0e" providerId="LiveId" clId="{1E9F20BD-0595-4D29-A8D5-A0C745323690}" dt="2023-05-16T17:45:27.211" v="44" actId="1076"/>
          <ac:spMkLst>
            <pc:docMk/>
            <pc:sldMk cId="3942583109" sldId="320"/>
            <ac:spMk id="5" creationId="{EE373CA6-BBB1-97F6-3A38-DFE046A5103E}"/>
          </ac:spMkLst>
        </pc:spChg>
        <pc:picChg chg="mod">
          <ac:chgData name="Nadav Kurin" userId="65489fa6257a6d0e" providerId="LiveId" clId="{1E9F20BD-0595-4D29-A8D5-A0C745323690}" dt="2023-05-16T17:45:16.198" v="43" actId="14100"/>
          <ac:picMkLst>
            <pc:docMk/>
            <pc:sldMk cId="3942583109" sldId="320"/>
            <ac:picMk id="4" creationId="{259FBCE1-31D4-2A68-7759-37CBFE96504C}"/>
          </ac:picMkLst>
        </pc:picChg>
      </pc:sldChg>
      <pc:sldChg chg="modSp add mod">
        <pc:chgData name="Nadav Kurin" userId="65489fa6257a6d0e" providerId="LiveId" clId="{1E9F20BD-0595-4D29-A8D5-A0C745323690}" dt="2023-05-27T14:23:27.753" v="200" actId="2710"/>
        <pc:sldMkLst>
          <pc:docMk/>
          <pc:sldMk cId="3165232982" sldId="321"/>
        </pc:sldMkLst>
        <pc:spChg chg="mod">
          <ac:chgData name="Nadav Kurin" userId="65489fa6257a6d0e" providerId="LiveId" clId="{1E9F20BD-0595-4D29-A8D5-A0C745323690}" dt="2023-05-27T14:23:27.753" v="200" actId="2710"/>
          <ac:spMkLst>
            <pc:docMk/>
            <pc:sldMk cId="3165232982" sldId="321"/>
            <ac:spMk id="2" creationId="{9842CF3A-2BC1-2D92-FB82-437C6E321260}"/>
          </ac:spMkLst>
        </pc:spChg>
        <pc:spChg chg="mod">
          <ac:chgData name="Nadav Kurin" userId="65489fa6257a6d0e" providerId="LiveId" clId="{1E9F20BD-0595-4D29-A8D5-A0C745323690}" dt="2023-05-27T14:18:29.286" v="130" actId="20577"/>
          <ac:spMkLst>
            <pc:docMk/>
            <pc:sldMk cId="3165232982" sldId="321"/>
            <ac:spMk id="7" creationId="{8072A502-0692-7015-E1DC-962835161A8E}"/>
          </ac:spMkLst>
        </pc:spChg>
      </pc:sldChg>
      <pc:sldChg chg="addSp delSp modSp new mod">
        <pc:chgData name="Nadav Kurin" userId="65489fa6257a6d0e" providerId="LiveId" clId="{1E9F20BD-0595-4D29-A8D5-A0C745323690}" dt="2023-05-27T14:19:59.576" v="188" actId="1076"/>
        <pc:sldMkLst>
          <pc:docMk/>
          <pc:sldMk cId="3323612737" sldId="322"/>
        </pc:sldMkLst>
        <pc:spChg chg="mod">
          <ac:chgData name="Nadav Kurin" userId="65489fa6257a6d0e" providerId="LiveId" clId="{1E9F20BD-0595-4D29-A8D5-A0C745323690}" dt="2023-05-27T14:19:48.723" v="184" actId="1076"/>
          <ac:spMkLst>
            <pc:docMk/>
            <pc:sldMk cId="3323612737" sldId="322"/>
            <ac:spMk id="2" creationId="{392B9AB4-080E-BD8E-DD7B-EFBA361524DB}"/>
          </ac:spMkLst>
        </pc:spChg>
        <pc:spChg chg="del">
          <ac:chgData name="Nadav Kurin" userId="65489fa6257a6d0e" providerId="LiveId" clId="{1E9F20BD-0595-4D29-A8D5-A0C745323690}" dt="2023-05-27T14:19:14.858" v="135" actId="478"/>
          <ac:spMkLst>
            <pc:docMk/>
            <pc:sldMk cId="3323612737" sldId="322"/>
            <ac:spMk id="3" creationId="{350D24C1-E697-AE11-BFC3-753485CA7290}"/>
          </ac:spMkLst>
        </pc:spChg>
        <pc:spChg chg="del">
          <ac:chgData name="Nadav Kurin" userId="65489fa6257a6d0e" providerId="LiveId" clId="{1E9F20BD-0595-4D29-A8D5-A0C745323690}" dt="2023-05-27T14:19:56.741" v="185" actId="478"/>
          <ac:spMkLst>
            <pc:docMk/>
            <pc:sldMk cId="3323612737" sldId="322"/>
            <ac:spMk id="4" creationId="{030A6957-0449-717D-9F2E-B5CEE50366D9}"/>
          </ac:spMkLst>
        </pc:spChg>
        <pc:picChg chg="add mod">
          <ac:chgData name="Nadav Kurin" userId="65489fa6257a6d0e" providerId="LiveId" clId="{1E9F20BD-0595-4D29-A8D5-A0C745323690}" dt="2023-05-27T14:19:59.576" v="188" actId="1076"/>
          <ac:picMkLst>
            <pc:docMk/>
            <pc:sldMk cId="3323612737" sldId="322"/>
            <ac:picMk id="6" creationId="{824772D0-61E0-8D42-F29A-6856DB0586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091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184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53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1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</a:rPr>
              <a:t>observed very high disk write response times, often in excess of second. This is represents really poor performance!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A4A4A"/>
                </a:solidFill>
                <a:effectLst/>
                <a:latin typeface="Nunito Sans" panose="020B0604020202020204" pitchFamily="2" charset="0"/>
              </a:rPr>
              <a:t>A logical bottleneck on the database server, due to an inefficient stored procedure</a:t>
            </a:r>
            <a:endParaRPr lang="en-I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A4A4A"/>
                </a:solidFill>
                <a:effectLst/>
                <a:latin typeface="Nunito Sans" pitchFamily="2" charset="0"/>
              </a:rPr>
              <a:t>An I/O bottleneck on the database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A4A4A"/>
                </a:solidFill>
                <a:effectLst/>
                <a:latin typeface="Nunito Sans" pitchFamily="2" charset="0"/>
              </a:rPr>
              <a:t>When we looked at queue lengths on the disk, our diagnosis of a disk bottleneck were confirmed. Here we see average queue lengths of over 9,000 requests!!</a:t>
            </a:r>
            <a:endParaRPr lang="en-IL" dirty="0"/>
          </a:p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Nunito Sans" pitchFamily="2" charset="0"/>
              </a:rPr>
              <a:t>he Application Server was a configured with 2 hyper-threads. So this was the 100% of one logical processor was the maximum CPU that could be consumed by this process.</a:t>
            </a:r>
          </a:p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Nunito Sans" pitchFamily="2" charset="0"/>
              </a:rPr>
              <a:t>This indicated that the application server was CPU bound.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4A4A4A"/>
                </a:solidFill>
                <a:effectLst/>
                <a:latin typeface="Nunito Sans" pitchFamily="2" charset="0"/>
              </a:rPr>
              <a:t>A CPU bottleneck on the application server</a:t>
            </a:r>
            <a:endParaRPr lang="en-I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I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572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3729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05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388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73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 panose="02040502050405020303" pitchFamily="18" charset="0"/>
              </a:rPr>
              <a:t>Load &amp; Stress</a:t>
            </a:r>
            <a:br>
              <a:rPr lang="en" dirty="0">
                <a:latin typeface="Georgia" panose="02040502050405020303" pitchFamily="18" charset="0"/>
              </a:rPr>
            </a:br>
            <a:r>
              <a:rPr lang="en" dirty="0">
                <a:latin typeface="Georgia" panose="02040502050405020303" pitchFamily="18" charset="0"/>
              </a:rPr>
              <a:t>Testing</a:t>
            </a:r>
            <a:endParaRPr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468998" cy="5732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Georgia" panose="02040502050405020303" pitchFamily="18" charset="0"/>
              </a:rPr>
              <a:t>Why not acceptance &amp; unit testing?</a:t>
            </a:r>
            <a:endParaRPr sz="4000" dirty="0">
              <a:latin typeface="Georgia" panose="02040502050405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13A4BF-D26B-E4F6-B80D-C23024FFEDED}"/>
              </a:ext>
            </a:extLst>
          </p:cNvPr>
          <p:cNvSpPr txBox="1"/>
          <p:nvPr/>
        </p:nvSpPr>
        <p:spPr>
          <a:xfrm>
            <a:off x="0" y="1046603"/>
            <a:ext cx="8166374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 purpose - 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Functional tests are testing </a:t>
            </a: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accuracy</a:t>
            </a:r>
            <a:r>
              <a:rPr lang="en-US" sz="1200" b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the software with 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definite inputs against expected output </a:t>
            </a:r>
            <a:r>
              <a:rPr lang="en-US" sz="1200" b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while the 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tests verify </a:t>
            </a:r>
            <a:r>
              <a:rPr lang="en-US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behavior </a:t>
            </a:r>
            <a:r>
              <a:rPr lang="en-US" sz="1200" b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system at various load conditions.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Uses of Load &amp; Stress testing (which are not covered by functionality testing) - 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Verify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umbers of concurrent users which an application can support, and scalability to allow more users to access it.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heck out that current infrastructure is sufficient to run the application or not.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ssure that application able to achieve the performance point recognized during performance testing.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Determine the operating capacity of an application</a:t>
            </a:r>
          </a:p>
          <a:p>
            <a:pPr marL="342900" indent="-342900" fontAlgn="t">
              <a:lnSpc>
                <a:spcPct val="150000"/>
              </a:lnSpc>
              <a:buAutoNum type="arabicPeriod" startAt="3"/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Discovering new bugs (hardware) -</a:t>
            </a:r>
            <a:r>
              <a:rPr lang="en-US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 are not possible with </a:t>
            </a: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other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testing methods. Such as memory management memory leaks, bugs, buffer overflows, </a:t>
            </a:r>
            <a:r>
              <a:rPr lang="en-US" sz="12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</a:t>
            </a:r>
            <a:endParaRPr lang="en-US" sz="12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fontAlgn="t">
              <a:lnSpc>
                <a:spcPct val="150000"/>
              </a:lnSpc>
              <a:buAutoNum type="arabicPeriod" startAt="3"/>
            </a:pPr>
            <a:r>
              <a:rPr lang="en-US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Discovering new failures and vulnerabilities</a:t>
            </a:r>
            <a:r>
              <a:rPr lang="en-US" sz="12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ake sure that the system has saved the data before crashing or not.</a:t>
            </a:r>
          </a:p>
          <a:p>
            <a:pPr marL="285750" indent="-285750" fontAlgn="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US" sz="12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heck whether any unexpected failures do not harm the system security</a:t>
            </a:r>
          </a:p>
          <a:p>
            <a:pPr marL="285750" indent="-285750" fontAlgn="t">
              <a:buFont typeface="Wingdings" panose="05000000000000000000" pitchFamily="2" charset="2"/>
              <a:buChar char="Ø"/>
            </a:pPr>
            <a:endParaRPr lang="en-IL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t">
              <a:buFont typeface="Wingdings" panose="05000000000000000000" pitchFamily="2" charset="2"/>
              <a:buChar char="Ø"/>
            </a:pPr>
            <a:endParaRPr lang="en-US" sz="12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fontAlgn="t">
              <a:buFont typeface="Wingdings" panose="05000000000000000000" pitchFamily="2" charset="2"/>
              <a:buChar char="Ø"/>
            </a:pPr>
            <a:endParaRPr lang="en-US" sz="12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t"/>
            <a:br>
              <a:rPr lang="en-US" sz="1200" b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200" b="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60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523575" y="2613011"/>
            <a:ext cx="3867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  <a:latin typeface="Georgia" panose="02040502050405020303" pitchFamily="18" charset="0"/>
              </a:rPr>
              <a:t>So what is the solution?</a:t>
            </a:r>
            <a:endParaRPr sz="60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12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922367" y="1241117"/>
            <a:ext cx="4444737" cy="2546725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213891" y="1320130"/>
            <a:ext cx="3668138" cy="20555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Apache JMeter™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application is open-source software, a 100% pure Java application designed to load test functional behavior and measure performance.</a:t>
            </a:r>
            <a:endParaRPr lang="en-US" sz="1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can be used to simulate a heavy load on a server, group of servers, network or object to test its strength or to analyze overall performance under different load types.</a:t>
            </a:r>
            <a:endParaRPr 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292" name="Picture 4" descr="Software Performance Testing with Apache JMeter">
            <a:extLst>
              <a:ext uri="{FF2B5EF4-FFF2-40B4-BE49-F238E27FC236}">
                <a16:creationId xmlns:a16="http://schemas.microsoft.com/office/drawing/2014/main" id="{25469FDB-9AF5-6BEC-5DE5-AD3D0530B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98" y="1396487"/>
            <a:ext cx="3425569" cy="215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65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922367" y="1241117"/>
            <a:ext cx="4444737" cy="2546725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254229" y="408697"/>
            <a:ext cx="3668138" cy="8039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JMeter Elements</a:t>
            </a:r>
            <a:endParaRPr lang="en-US" sz="28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220" name="Picture 4" descr="JMeter Tutorial — A Comprehensive Guide To Performance Testing | by Archana  Choudary | Edureka | Medium">
            <a:extLst>
              <a:ext uri="{FF2B5EF4-FFF2-40B4-BE49-F238E27FC236}">
                <a16:creationId xmlns:a16="http://schemas.microsoft.com/office/drawing/2014/main" id="{91DC3814-3A99-AE3B-4A46-F274464F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98" y="1399142"/>
            <a:ext cx="3437262" cy="212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5548F09-268F-35A5-D37F-35536514C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9" t="31080" r="64139" b="21599"/>
          <a:stretch/>
        </p:blipFill>
        <p:spPr>
          <a:xfrm>
            <a:off x="254229" y="1399141"/>
            <a:ext cx="3105916" cy="27960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254229" y="408697"/>
            <a:ext cx="3668138" cy="8039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0000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Thread group</a:t>
            </a:r>
            <a:endParaRPr lang="en-US" sz="2800" b="0" i="0" dirty="0">
              <a:solidFill>
                <a:srgbClr val="000000"/>
              </a:solidFill>
              <a:effectLst/>
              <a:latin typeface="Georgia" panose="02040502050405020303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Google Shape;2043;p33">
            <a:extLst>
              <a:ext uri="{FF2B5EF4-FFF2-40B4-BE49-F238E27FC236}">
                <a16:creationId xmlns:a16="http://schemas.microsoft.com/office/drawing/2014/main" id="{D975B1D0-A5D2-7161-7EC7-BE5AAC45A085}"/>
              </a:ext>
            </a:extLst>
          </p:cNvPr>
          <p:cNvSpPr txBox="1">
            <a:spLocks/>
          </p:cNvSpPr>
          <p:nvPr/>
        </p:nvSpPr>
        <p:spPr>
          <a:xfrm>
            <a:off x="343829" y="997163"/>
            <a:ext cx="3668138" cy="8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through:</a:t>
            </a:r>
            <a:endParaRPr lang="en-US" sz="2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697D5-C3D6-CF2F-24F3-72B4EC68A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26" r="55581" b="40375"/>
          <a:stretch/>
        </p:blipFill>
        <p:spPr>
          <a:xfrm>
            <a:off x="198977" y="1755975"/>
            <a:ext cx="3811938" cy="2494499"/>
          </a:xfrm>
          <a:prstGeom prst="rect">
            <a:avLst/>
          </a:prstGeom>
        </p:spPr>
      </p:pic>
      <p:grpSp>
        <p:nvGrpSpPr>
          <p:cNvPr id="2038" name="Google Shape;2038;p33"/>
          <p:cNvGrpSpPr/>
          <p:nvPr/>
        </p:nvGrpSpPr>
        <p:grpSpPr>
          <a:xfrm>
            <a:off x="3922367" y="1241117"/>
            <a:ext cx="4444737" cy="2546725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</p:grp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27FC44F-97E3-82E2-40AA-29B02C09D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48" t="29975" r="-1" b="17351"/>
          <a:stretch/>
        </p:blipFill>
        <p:spPr>
          <a:xfrm>
            <a:off x="4432926" y="1399141"/>
            <a:ext cx="3439225" cy="2126258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fld>
            <a:endParaRPr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FAE54-457C-5CB5-1F77-D3D46ADB137D}"/>
              </a:ext>
            </a:extLst>
          </p:cNvPr>
          <p:cNvSpPr txBox="1"/>
          <p:nvPr/>
        </p:nvSpPr>
        <p:spPr>
          <a:xfrm>
            <a:off x="2953431" y="1441474"/>
            <a:ext cx="284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b="1" dirty="0">
                <a:solidFill>
                  <a:srgbClr val="FF0000"/>
                </a:solidFill>
                <a:effectLst>
                  <a:glow rad="63500">
                    <a:schemeClr val="tx2">
                      <a:lumMod val="10000"/>
                      <a:alpha val="40000"/>
                    </a:schemeClr>
                  </a:glow>
                </a:effectLst>
                <a:latin typeface="Open Sans" panose="020B0606030504020204" pitchFamily="34" charset="0"/>
                <a:ea typeface="Open Sans" panose="020B0606030504020204" pitchFamily="34" charset="0"/>
              </a:rPr>
              <a:t>מה לעשות בעת כישלון</a:t>
            </a:r>
            <a:endParaRPr lang="en-IL" b="1" dirty="0">
              <a:solidFill>
                <a:srgbClr val="FF0000"/>
              </a:solidFill>
              <a:effectLst>
                <a:glow rad="63500">
                  <a:schemeClr val="tx2">
                    <a:lumMod val="10000"/>
                    <a:alpha val="40000"/>
                  </a:schemeClr>
                </a:glo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4D0A0D-FE9E-AF9B-4D09-1A37838733BD}"/>
              </a:ext>
            </a:extLst>
          </p:cNvPr>
          <p:cNvSpPr txBox="1"/>
          <p:nvPr/>
        </p:nvSpPr>
        <p:spPr>
          <a:xfrm>
            <a:off x="3693647" y="2525691"/>
            <a:ext cx="284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FF0000"/>
                </a:solidFill>
                <a:effectLst>
                  <a:glow rad="63500">
                    <a:schemeClr val="tx2">
                      <a:lumMod val="10000"/>
                      <a:alpha val="40000"/>
                    </a:schemeClr>
                  </a:glow>
                </a:effectLst>
                <a:latin typeface="Open Sans" panose="020B0606030504020204" pitchFamily="34" charset="0"/>
                <a:ea typeface="Open Sans" panose="020B0606030504020204" pitchFamily="34" charset="0"/>
              </a:rPr>
              <a:t>מספר חזרות</a:t>
            </a:r>
            <a:endParaRPr lang="en-IL" b="1" dirty="0">
              <a:solidFill>
                <a:srgbClr val="FF0000"/>
              </a:solidFill>
              <a:effectLst>
                <a:glow rad="63500">
                  <a:schemeClr val="tx2">
                    <a:lumMod val="10000"/>
                    <a:alpha val="40000"/>
                  </a:schemeClr>
                </a:glo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28FBA1-DBE8-A877-34CF-94DBF579D513}"/>
              </a:ext>
            </a:extLst>
          </p:cNvPr>
          <p:cNvSpPr txBox="1"/>
          <p:nvPr/>
        </p:nvSpPr>
        <p:spPr>
          <a:xfrm>
            <a:off x="3708844" y="2115741"/>
            <a:ext cx="284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FF0000"/>
                </a:solidFill>
                <a:effectLst>
                  <a:glow rad="63500">
                    <a:schemeClr val="tx2">
                      <a:lumMod val="10000"/>
                      <a:alpha val="40000"/>
                    </a:schemeClr>
                  </a:glow>
                </a:effectLst>
                <a:latin typeface="Open Sans" panose="020B0606030504020204" pitchFamily="34" charset="0"/>
                <a:ea typeface="Open Sans" panose="020B0606030504020204" pitchFamily="34" charset="0"/>
              </a:rPr>
              <a:t>מספר טרדים</a:t>
            </a:r>
            <a:endParaRPr lang="en-IL" b="1" dirty="0">
              <a:solidFill>
                <a:srgbClr val="FF0000"/>
              </a:solidFill>
              <a:effectLst>
                <a:glow rad="63500">
                  <a:schemeClr val="tx2">
                    <a:lumMod val="10000"/>
                    <a:alpha val="40000"/>
                  </a:schemeClr>
                </a:glo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69C897-A9E8-B58F-1E3C-2AF96F771908}"/>
              </a:ext>
            </a:extLst>
          </p:cNvPr>
          <p:cNvSpPr txBox="1"/>
          <p:nvPr/>
        </p:nvSpPr>
        <p:spPr>
          <a:xfrm>
            <a:off x="3653592" y="2300898"/>
            <a:ext cx="284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b="1" dirty="0">
                <a:solidFill>
                  <a:srgbClr val="FF0000"/>
                </a:solidFill>
                <a:effectLst>
                  <a:glow rad="63500">
                    <a:schemeClr val="tx2">
                      <a:lumMod val="10000"/>
                      <a:alpha val="40000"/>
                    </a:schemeClr>
                  </a:glow>
                </a:effectLst>
                <a:latin typeface="Open Sans" panose="020B0606030504020204" pitchFamily="34" charset="0"/>
                <a:ea typeface="Open Sans" panose="020B0606030504020204" pitchFamily="34" charset="0"/>
              </a:rPr>
              <a:t>מרווח זמן בין כל הפעלה של טרד</a:t>
            </a:r>
            <a:endParaRPr lang="en-IL" b="1" dirty="0">
              <a:solidFill>
                <a:srgbClr val="FF0000"/>
              </a:solidFill>
              <a:effectLst>
                <a:glow rad="63500">
                  <a:schemeClr val="tx2">
                    <a:lumMod val="10000"/>
                    <a:alpha val="40000"/>
                  </a:schemeClr>
                </a:glo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4C7089-1192-6312-FAC2-7435F1368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8" y="0"/>
            <a:ext cx="8875484" cy="50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0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7" grpId="0"/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" name="Google Shape;2038;p33"/>
          <p:cNvGrpSpPr/>
          <p:nvPr/>
        </p:nvGrpSpPr>
        <p:grpSpPr>
          <a:xfrm>
            <a:off x="3922367" y="1241117"/>
            <a:ext cx="4444737" cy="2546725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254229" y="408697"/>
            <a:ext cx="3668138" cy="8039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Samplers</a:t>
            </a:r>
            <a:endParaRPr lang="en-US" sz="28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AEFB14-82B4-F857-BE71-B4040F1DE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03" t="10338" b="19435"/>
          <a:stretch/>
        </p:blipFill>
        <p:spPr>
          <a:xfrm>
            <a:off x="4417763" y="1354382"/>
            <a:ext cx="3459483" cy="2215505"/>
          </a:xfrm>
          <a:prstGeom prst="rect">
            <a:avLst/>
          </a:prstGeom>
        </p:spPr>
      </p:pic>
      <p:sp>
        <p:nvSpPr>
          <p:cNvPr id="43" name="Google Shape;2043;p33">
            <a:extLst>
              <a:ext uri="{FF2B5EF4-FFF2-40B4-BE49-F238E27FC236}">
                <a16:creationId xmlns:a16="http://schemas.microsoft.com/office/drawing/2014/main" id="{150C93BE-02E1-EA8E-D655-59D213AB0A97}"/>
              </a:ext>
            </a:extLst>
          </p:cNvPr>
          <p:cNvSpPr txBox="1">
            <a:spLocks/>
          </p:cNvSpPr>
          <p:nvPr/>
        </p:nvSpPr>
        <p:spPr>
          <a:xfrm>
            <a:off x="343829" y="997163"/>
            <a:ext cx="3668138" cy="8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through:</a:t>
            </a:r>
            <a:endParaRPr lang="en-US" sz="2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15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04B7-1790-10FB-D575-F99F8F17C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83" y="2051671"/>
            <a:ext cx="3507198" cy="2819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68ED79-4506-62AE-3A44-54BA6A956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66" y="252744"/>
            <a:ext cx="8809488" cy="46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35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" name="Google Shape;2038;p33"/>
          <p:cNvGrpSpPr/>
          <p:nvPr/>
        </p:nvGrpSpPr>
        <p:grpSpPr>
          <a:xfrm>
            <a:off x="3922367" y="1241117"/>
            <a:ext cx="4444737" cy="2546725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254229" y="408697"/>
            <a:ext cx="3668138" cy="8039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Listeners</a:t>
            </a:r>
            <a:endParaRPr lang="en-US" sz="28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E857F5E-C2BB-C294-375C-58E8340C6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11" t="9113" b="21959"/>
          <a:stretch/>
        </p:blipFill>
        <p:spPr>
          <a:xfrm>
            <a:off x="4427532" y="1388125"/>
            <a:ext cx="3458279" cy="215152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41" name="Google Shape;2043;p33">
            <a:extLst>
              <a:ext uri="{FF2B5EF4-FFF2-40B4-BE49-F238E27FC236}">
                <a16:creationId xmlns:a16="http://schemas.microsoft.com/office/drawing/2014/main" id="{7C118AE8-EB27-F735-E56C-82583A92089F}"/>
              </a:ext>
            </a:extLst>
          </p:cNvPr>
          <p:cNvSpPr txBox="1">
            <a:spLocks/>
          </p:cNvSpPr>
          <p:nvPr/>
        </p:nvSpPr>
        <p:spPr>
          <a:xfrm>
            <a:off x="343829" y="997163"/>
            <a:ext cx="3668138" cy="8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through:</a:t>
            </a:r>
            <a:endParaRPr lang="en-US" sz="2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AE6271-754E-F2C0-7894-AA01593A1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91" y="1840540"/>
            <a:ext cx="3653576" cy="2118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1AB43-46D3-3553-7672-0C727A0C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4" y="110124"/>
            <a:ext cx="8946533" cy="48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0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17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38" name="Google Shape;2038;p33"/>
          <p:cNvGrpSpPr/>
          <p:nvPr/>
        </p:nvGrpSpPr>
        <p:grpSpPr>
          <a:xfrm>
            <a:off x="3922367" y="1241117"/>
            <a:ext cx="4444737" cy="2546725"/>
            <a:chOff x="1177450" y="241631"/>
            <a:chExt cx="6173152" cy="3616776"/>
          </a:xfrm>
        </p:grpSpPr>
        <p:sp>
          <p:nvSpPr>
            <p:cNvPr id="2039" name="Google Shape;203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solidFill>
                <a:schemeClr val="tx1">
                  <a:lumMod val="50000"/>
                </a:schemeClr>
              </a:solidFill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254229" y="408697"/>
            <a:ext cx="3668138" cy="8039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Configuration</a:t>
            </a:r>
            <a:endParaRPr lang="en-US" sz="2800" b="0" i="0" dirty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A68C085-D0F5-27D6-D993-5FD080A7C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45" t="11662" r="416" b="18504"/>
          <a:stretch/>
        </p:blipFill>
        <p:spPr>
          <a:xfrm>
            <a:off x="4425359" y="1366091"/>
            <a:ext cx="3451887" cy="2181339"/>
          </a:xfrm>
          <a:prstGeom prst="rect">
            <a:avLst/>
          </a:prstGeom>
        </p:spPr>
      </p:pic>
      <p:sp>
        <p:nvSpPr>
          <p:cNvPr id="40" name="Google Shape;2043;p33">
            <a:extLst>
              <a:ext uri="{FF2B5EF4-FFF2-40B4-BE49-F238E27FC236}">
                <a16:creationId xmlns:a16="http://schemas.microsoft.com/office/drawing/2014/main" id="{0B5EBCD2-2650-5366-DBE7-47F8884F5328}"/>
              </a:ext>
            </a:extLst>
          </p:cNvPr>
          <p:cNvSpPr txBox="1">
            <a:spLocks/>
          </p:cNvSpPr>
          <p:nvPr/>
        </p:nvSpPr>
        <p:spPr>
          <a:xfrm>
            <a:off x="343829" y="997163"/>
            <a:ext cx="3668138" cy="80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8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through:</a:t>
            </a:r>
            <a:endParaRPr lang="en-US" sz="280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7389A7-66E2-527E-1671-C9C0F0D41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55" y="2028723"/>
            <a:ext cx="3693145" cy="2658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0F8B7-18C7-753C-08F4-8163F47DF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530" y="1912665"/>
            <a:ext cx="1005836" cy="11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33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6E2E05-9766-3EEF-55C5-1F316A443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A302C8-DAAA-BB65-C3C7-53CD3AD8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3" y="87085"/>
            <a:ext cx="8785253" cy="4715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22A43D-A9DC-5273-096F-E4532CD0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815" y="1502672"/>
            <a:ext cx="568099" cy="1369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F1A843-1576-3CB3-F0F0-494F70710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233" y="3426984"/>
            <a:ext cx="3223532" cy="11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5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182FF-C687-3746-7442-5BC7D2406F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1F55FD-2EC1-FF39-747C-CCA5920B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92952"/>
            <a:ext cx="8877300" cy="47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1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 panose="02040502050405020303" pitchFamily="18" charset="0"/>
              </a:rPr>
              <a:t>Why is it important?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386253" y="186674"/>
            <a:ext cx="2491222" cy="151147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AE2FBB3-FB24-5666-51D2-B01159D2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6" y="1703149"/>
            <a:ext cx="3253594" cy="2620152"/>
          </a:xfrm>
          <a:prstGeom prst="rect">
            <a:avLst/>
          </a:prstGeom>
        </p:spPr>
      </p:pic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7A49A6-62DA-856F-C747-7E60F2B4E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231" y="1992429"/>
            <a:ext cx="3154397" cy="187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49287-1799-A7DB-22E8-792430B89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11268-62AD-8B29-0D44-DC31276E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3" y="156875"/>
            <a:ext cx="9018428" cy="4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2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177800" y="9906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solidFill>
                  <a:schemeClr val="lt1"/>
                </a:solidFill>
                <a:highlight>
                  <a:schemeClr val="accent1"/>
                </a:highlight>
                <a:latin typeface="Georgia" panose="02040502050405020303" pitchFamily="18" charset="0"/>
              </a:rPr>
              <a:t>How do we use it?</a:t>
            </a:r>
            <a:endParaRPr sz="4000" b="0" dirty="0">
              <a:solidFill>
                <a:schemeClr val="lt1"/>
              </a:solidFill>
              <a:highlight>
                <a:schemeClr val="accent1"/>
              </a:highlight>
              <a:latin typeface="Georgia" panose="02040502050405020303" pitchFamily="18" charset="0"/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4C08A9E-0DC1-F121-3FE3-43BB50CC6212}"/>
              </a:ext>
            </a:extLst>
          </p:cNvPr>
          <p:cNvSpPr txBox="1"/>
          <p:nvPr/>
        </p:nvSpPr>
        <p:spPr>
          <a:xfrm>
            <a:off x="910988" y="1540725"/>
            <a:ext cx="2583013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000000"/>
                </a:solidFill>
                <a:effectLst/>
                <a:latin typeface="ForoSans-Light"/>
              </a:rPr>
              <a:t>Bottlenecking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ForoSans-Light"/>
              </a:rPr>
              <a:t> — This occurs when data flow is interrupted or halted because there is not enough capacity to handle the workload.</a:t>
            </a:r>
          </a:p>
        </p:txBody>
      </p:sp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728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Georgia" panose="02040502050405020303" pitchFamily="18" charset="0"/>
              </a:rPr>
              <a:t>Identify the performance bottlenecks</a:t>
            </a:r>
            <a:endParaRPr sz="4000" dirty="0">
              <a:latin typeface="Georgia" panose="02040502050405020303" pitchFamily="18" charset="0"/>
            </a:endParaRPr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4CF2C-4378-9C07-B458-5098DCD7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182" y="1540725"/>
            <a:ext cx="4780031" cy="26974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188EC-B38F-D2C7-D2E0-A1E3153B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77" y="839507"/>
            <a:ext cx="6823721" cy="398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889AE-D197-E63F-173A-68526E857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45" y="839507"/>
            <a:ext cx="8504731" cy="4176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308CF-2451-94B6-3BB8-4E6E32CE7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05" y="1107319"/>
            <a:ext cx="2735252" cy="357165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8EEC18-36A2-FE64-F5C1-E7B49C86A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461" y="1270197"/>
            <a:ext cx="2324100" cy="323850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E2FF2F-CAF0-CD02-C9D3-AEBE9473F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768" y="2481791"/>
            <a:ext cx="2624442" cy="1946820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DE27A0-E4A3-CC0C-8CD7-F4AF87DA9F56}"/>
              </a:ext>
            </a:extLst>
          </p:cNvPr>
          <p:cNvSpPr txBox="1"/>
          <p:nvPr/>
        </p:nvSpPr>
        <p:spPr>
          <a:xfrm>
            <a:off x="579301" y="1191182"/>
            <a:ext cx="7737616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i="0" dirty="0">
                <a:solidFill>
                  <a:schemeClr val="tx2">
                    <a:lumMod val="1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client-side report to find bad behavior:</a:t>
            </a:r>
          </a:p>
          <a:p>
            <a:r>
              <a:rPr lang="en-US" sz="1600" b="0" i="0" dirty="0">
                <a:solidFill>
                  <a:schemeClr val="tx2">
                    <a:lumMod val="1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High response time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High latency</a:t>
            </a:r>
            <a:r>
              <a:rPr lang="en-US" sz="1600" b="0" i="0" dirty="0">
                <a:solidFill>
                  <a:schemeClr val="tx2">
                    <a:lumMod val="1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Low </a:t>
            </a:r>
            <a:r>
              <a:rPr lang="en-US" sz="1600" b="0" i="0" dirty="0">
                <a:solidFill>
                  <a:schemeClr val="tx2">
                    <a:lumMod val="1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throughput 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Errors</a:t>
            </a:r>
          </a:p>
          <a:p>
            <a:r>
              <a:rPr lang="en-US" sz="1600" b="0" i="0" dirty="0">
                <a:solidFill>
                  <a:schemeClr val="tx2">
                    <a:lumMod val="1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increasing Bytes downloaded for every request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server-side report</a:t>
            </a:r>
          </a:p>
          <a:p>
            <a:r>
              <a:rPr lang="en-US" sz="1600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CPU, Memory, Disk I/O, Network I/O, and JMX.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Eliminate outer resources such as DB for pure code evaluation.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Compare between the reports to identify suspicious components</a:t>
            </a:r>
            <a:endParaRPr lang="en-IL" sz="1600" b="1" dirty="0">
              <a:solidFill>
                <a:schemeClr val="tx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Find the bottlenecks using pattern matching and fix the issues</a:t>
            </a:r>
            <a:r>
              <a:rPr lang="en-US" sz="1600" b="1" i="0" dirty="0">
                <a:solidFill>
                  <a:srgbClr val="4A4A62"/>
                </a:solidFill>
                <a:effectLst/>
                <a:latin typeface="Averta"/>
              </a:rPr>
              <a:t>.</a:t>
            </a:r>
            <a:endParaRPr lang="en-IL" sz="1600" b="1" dirty="0">
              <a:solidFill>
                <a:schemeClr val="tx2">
                  <a:lumMod val="1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b="0" i="0" dirty="0">
              <a:solidFill>
                <a:schemeClr val="tx2">
                  <a:lumMod val="1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8512629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>
                <a:latin typeface="Georgia" panose="02040502050405020303" pitchFamily="18" charset="0"/>
              </a:rPr>
              <a:t>Examples for testing scenarios 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846F9C-C395-8B25-C620-ACDCDE599EA7}"/>
              </a:ext>
            </a:extLst>
          </p:cNvPr>
          <p:cNvGrpSpPr/>
          <p:nvPr/>
        </p:nvGrpSpPr>
        <p:grpSpPr>
          <a:xfrm>
            <a:off x="1794364" y="1239079"/>
            <a:ext cx="6618516" cy="1237445"/>
            <a:chOff x="341085" y="1386365"/>
            <a:chExt cx="7791646" cy="1776159"/>
          </a:xfrm>
        </p:grpSpPr>
        <p:grpSp>
          <p:nvGrpSpPr>
            <p:cNvPr id="1022" name="Google Shape;1022;p23"/>
            <p:cNvGrpSpPr/>
            <p:nvPr/>
          </p:nvGrpSpPr>
          <p:grpSpPr>
            <a:xfrm>
              <a:off x="2538894" y="1386365"/>
              <a:ext cx="2200509" cy="1776159"/>
              <a:chOff x="3071457" y="2013875"/>
              <a:chExt cx="1944600" cy="1569600"/>
            </a:xfrm>
          </p:grpSpPr>
          <p:sp>
            <p:nvSpPr>
              <p:cNvPr id="1023" name="Google Shape;1023;p23"/>
              <p:cNvSpPr/>
              <p:nvPr/>
            </p:nvSpPr>
            <p:spPr>
              <a:xfrm rot="10800000" flipH="1">
                <a:off x="3071457" y="2013875"/>
                <a:ext cx="19446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24" name="Google Shape;1024;p23"/>
              <p:cNvSpPr txBox="1"/>
              <p:nvPr/>
            </p:nvSpPr>
            <p:spPr>
              <a:xfrm>
                <a:off x="3316102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Increase the amoust of user commiting visit system</a:t>
                </a:r>
                <a:endParaRPr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1026" name="Google Shape;1026;p23"/>
            <p:cNvGrpSpPr/>
            <p:nvPr/>
          </p:nvGrpSpPr>
          <p:grpSpPr>
            <a:xfrm>
              <a:off x="341085" y="1386365"/>
              <a:ext cx="2200509" cy="1776159"/>
              <a:chOff x="1126863" y="2013875"/>
              <a:chExt cx="1944600" cy="1569600"/>
            </a:xfrm>
          </p:grpSpPr>
          <p:sp>
            <p:nvSpPr>
              <p:cNvPr id="1027" name="Google Shape;1027;p23"/>
              <p:cNvSpPr/>
              <p:nvPr/>
            </p:nvSpPr>
            <p:spPr>
              <a:xfrm>
                <a:off x="1126863" y="2013875"/>
                <a:ext cx="19446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28" name="Google Shape;1028;p23"/>
              <p:cNvSpPr txBox="1"/>
              <p:nvPr/>
            </p:nvSpPr>
            <p:spPr>
              <a:xfrm>
                <a:off x="1351627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Do variuos actions on the system</a:t>
                </a:r>
                <a:endParaRPr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1030" name="Google Shape;1030;p23"/>
            <p:cNvGrpSpPr/>
            <p:nvPr/>
          </p:nvGrpSpPr>
          <p:grpSpPr>
            <a:xfrm>
              <a:off x="4736573" y="1386365"/>
              <a:ext cx="3396158" cy="1776159"/>
              <a:chOff x="5015938" y="2013875"/>
              <a:chExt cx="3001200" cy="1569600"/>
            </a:xfrm>
          </p:grpSpPr>
          <p:sp>
            <p:nvSpPr>
              <p:cNvPr id="1031" name="Google Shape;1031;p23"/>
              <p:cNvSpPr/>
              <p:nvPr/>
            </p:nvSpPr>
            <p:spPr>
              <a:xfrm>
                <a:off x="5015938" y="2013875"/>
                <a:ext cx="30012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32" name="Google Shape;1032;p23"/>
              <p:cNvSpPr txBox="1"/>
              <p:nvPr/>
            </p:nvSpPr>
            <p:spPr>
              <a:xfrm>
                <a:off x="5360226" y="2256387"/>
                <a:ext cx="24171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Search for bottleneck at the user entry point to the system</a:t>
                </a:r>
                <a:endParaRPr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1034" name="Google Shape;1034;p23"/>
            <p:cNvGrpSpPr/>
            <p:nvPr/>
          </p:nvGrpSpPr>
          <p:grpSpPr>
            <a:xfrm>
              <a:off x="4589022" y="2164261"/>
              <a:ext cx="295999" cy="294651"/>
              <a:chOff x="4858109" y="2631368"/>
              <a:chExt cx="316442" cy="315000"/>
            </a:xfrm>
          </p:grpSpPr>
          <p:sp>
            <p:nvSpPr>
              <p:cNvPr id="1035" name="Google Shape;1035;p23"/>
              <p:cNvSpPr/>
              <p:nvPr/>
            </p:nvSpPr>
            <p:spPr>
              <a:xfrm>
                <a:off x="4859551" y="2631368"/>
                <a:ext cx="315000" cy="315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4858109" y="2739300"/>
                <a:ext cx="239100" cy="99000"/>
              </a:xfrm>
              <a:prstGeom prst="rightArrow">
                <a:avLst>
                  <a:gd name="adj1" fmla="val 32020"/>
                  <a:gd name="adj2" fmla="val 6697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037" name="Google Shape;1037;p23"/>
            <p:cNvGrpSpPr/>
            <p:nvPr/>
          </p:nvGrpSpPr>
          <p:grpSpPr>
            <a:xfrm>
              <a:off x="2396647" y="2164137"/>
              <a:ext cx="294612" cy="294612"/>
              <a:chOff x="3157188" y="909150"/>
              <a:chExt cx="470400" cy="470400"/>
            </a:xfrm>
          </p:grpSpPr>
          <p:sp>
            <p:nvSpPr>
              <p:cNvPr id="1038" name="Google Shape;1038;p23"/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E09CD7-D8BA-DE07-0AFA-CC9BD81DACC2}"/>
              </a:ext>
            </a:extLst>
          </p:cNvPr>
          <p:cNvGrpSpPr/>
          <p:nvPr/>
        </p:nvGrpSpPr>
        <p:grpSpPr>
          <a:xfrm>
            <a:off x="1808878" y="2538937"/>
            <a:ext cx="6618516" cy="1237445"/>
            <a:chOff x="341085" y="1386365"/>
            <a:chExt cx="7791646" cy="1776159"/>
          </a:xfrm>
        </p:grpSpPr>
        <p:grpSp>
          <p:nvGrpSpPr>
            <p:cNvPr id="62" name="Google Shape;1022;p23">
              <a:extLst>
                <a:ext uri="{FF2B5EF4-FFF2-40B4-BE49-F238E27FC236}">
                  <a16:creationId xmlns:a16="http://schemas.microsoft.com/office/drawing/2014/main" id="{882CCF34-8415-AD98-F70B-AA2B374F4359}"/>
                </a:ext>
              </a:extLst>
            </p:cNvPr>
            <p:cNvGrpSpPr/>
            <p:nvPr/>
          </p:nvGrpSpPr>
          <p:grpSpPr>
            <a:xfrm>
              <a:off x="2538894" y="1386365"/>
              <a:ext cx="2200509" cy="1776159"/>
              <a:chOff x="3071457" y="2013875"/>
              <a:chExt cx="1944600" cy="1569600"/>
            </a:xfrm>
          </p:grpSpPr>
          <p:sp>
            <p:nvSpPr>
              <p:cNvPr id="77" name="Google Shape;1023;p23">
                <a:extLst>
                  <a:ext uri="{FF2B5EF4-FFF2-40B4-BE49-F238E27FC236}">
                    <a16:creationId xmlns:a16="http://schemas.microsoft.com/office/drawing/2014/main" id="{E1070CAF-A292-8E87-5214-80ABF5328C5B}"/>
                  </a:ext>
                </a:extLst>
              </p:cNvPr>
              <p:cNvSpPr/>
              <p:nvPr/>
            </p:nvSpPr>
            <p:spPr>
              <a:xfrm rot="10800000" flipH="1">
                <a:off x="3071457" y="2013875"/>
                <a:ext cx="19446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8" name="Google Shape;1024;p23">
                <a:extLst>
                  <a:ext uri="{FF2B5EF4-FFF2-40B4-BE49-F238E27FC236}">
                    <a16:creationId xmlns:a16="http://schemas.microsoft.com/office/drawing/2014/main" id="{BB27B678-10B7-4672-239F-30652CCF1489}"/>
                  </a:ext>
                </a:extLst>
              </p:cNvPr>
              <p:cNvSpPr txBox="1"/>
              <p:nvPr/>
            </p:nvSpPr>
            <p:spPr>
              <a:xfrm>
                <a:off x="3316101" y="2256385"/>
                <a:ext cx="1451700" cy="705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purchase these products stimultansly from thee users</a:t>
                </a:r>
                <a:endParaRPr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63" name="Google Shape;1026;p23">
              <a:extLst>
                <a:ext uri="{FF2B5EF4-FFF2-40B4-BE49-F238E27FC236}">
                  <a16:creationId xmlns:a16="http://schemas.microsoft.com/office/drawing/2014/main" id="{4A17887A-5D1A-7AD6-BB1F-A7AB15D0B887}"/>
                </a:ext>
              </a:extLst>
            </p:cNvPr>
            <p:cNvGrpSpPr/>
            <p:nvPr/>
          </p:nvGrpSpPr>
          <p:grpSpPr>
            <a:xfrm>
              <a:off x="341085" y="1386365"/>
              <a:ext cx="2200509" cy="1776159"/>
              <a:chOff x="1126863" y="2013875"/>
              <a:chExt cx="1944600" cy="1569600"/>
            </a:xfrm>
          </p:grpSpPr>
          <p:sp>
            <p:nvSpPr>
              <p:cNvPr id="74" name="Google Shape;1027;p23">
                <a:extLst>
                  <a:ext uri="{FF2B5EF4-FFF2-40B4-BE49-F238E27FC236}">
                    <a16:creationId xmlns:a16="http://schemas.microsoft.com/office/drawing/2014/main" id="{A03AEC5D-D494-A441-1EEB-CB9285C794D3}"/>
                  </a:ext>
                </a:extLst>
              </p:cNvPr>
              <p:cNvSpPr/>
              <p:nvPr/>
            </p:nvSpPr>
            <p:spPr>
              <a:xfrm>
                <a:off x="1126863" y="2013875"/>
                <a:ext cx="19446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Google Shape;1028;p23">
                <a:extLst>
                  <a:ext uri="{FF2B5EF4-FFF2-40B4-BE49-F238E27FC236}">
                    <a16:creationId xmlns:a16="http://schemas.microsoft.com/office/drawing/2014/main" id="{5EAC7A91-4121-1885-286E-22B87192420F}"/>
                  </a:ext>
                </a:extLst>
              </p:cNvPr>
              <p:cNvSpPr txBox="1"/>
              <p:nvPr/>
            </p:nvSpPr>
            <p:spPr>
              <a:xfrm>
                <a:off x="1351627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Add some of the same products to various users carts</a:t>
                </a:r>
                <a:endParaRPr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64" name="Google Shape;1030;p23">
              <a:extLst>
                <a:ext uri="{FF2B5EF4-FFF2-40B4-BE49-F238E27FC236}">
                  <a16:creationId xmlns:a16="http://schemas.microsoft.com/office/drawing/2014/main" id="{80823A09-8BB1-2D3A-A794-B066538CD8A2}"/>
                </a:ext>
              </a:extLst>
            </p:cNvPr>
            <p:cNvGrpSpPr/>
            <p:nvPr/>
          </p:nvGrpSpPr>
          <p:grpSpPr>
            <a:xfrm>
              <a:off x="4736573" y="1386365"/>
              <a:ext cx="3396158" cy="1776159"/>
              <a:chOff x="5015938" y="2013875"/>
              <a:chExt cx="3001200" cy="1569600"/>
            </a:xfrm>
          </p:grpSpPr>
          <p:sp>
            <p:nvSpPr>
              <p:cNvPr id="71" name="Google Shape;1031;p23">
                <a:extLst>
                  <a:ext uri="{FF2B5EF4-FFF2-40B4-BE49-F238E27FC236}">
                    <a16:creationId xmlns:a16="http://schemas.microsoft.com/office/drawing/2014/main" id="{22E3C6EA-0BE3-D253-C94B-498366729141}"/>
                  </a:ext>
                </a:extLst>
              </p:cNvPr>
              <p:cNvSpPr/>
              <p:nvPr/>
            </p:nvSpPr>
            <p:spPr>
              <a:xfrm>
                <a:off x="5015938" y="2013875"/>
                <a:ext cx="30012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Google Shape;1032;p23">
                <a:extLst>
                  <a:ext uri="{FF2B5EF4-FFF2-40B4-BE49-F238E27FC236}">
                    <a16:creationId xmlns:a16="http://schemas.microsoft.com/office/drawing/2014/main" id="{B0F37136-CC0C-896B-A955-BB7AC742B5CE}"/>
                  </a:ext>
                </a:extLst>
              </p:cNvPr>
              <p:cNvSpPr txBox="1"/>
              <p:nvPr/>
            </p:nvSpPr>
            <p:spPr>
              <a:xfrm>
                <a:off x="5360226" y="2256387"/>
                <a:ext cx="24171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Search for purchase bottlenecks and synchronization issues </a:t>
                </a:r>
                <a:endParaRPr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65" name="Google Shape;1034;p23">
              <a:extLst>
                <a:ext uri="{FF2B5EF4-FFF2-40B4-BE49-F238E27FC236}">
                  <a16:creationId xmlns:a16="http://schemas.microsoft.com/office/drawing/2014/main" id="{E874E176-491B-DCEE-19E9-4AC2CE5907D0}"/>
                </a:ext>
              </a:extLst>
            </p:cNvPr>
            <p:cNvGrpSpPr/>
            <p:nvPr/>
          </p:nvGrpSpPr>
          <p:grpSpPr>
            <a:xfrm>
              <a:off x="4589022" y="2164261"/>
              <a:ext cx="295999" cy="294651"/>
              <a:chOff x="4858109" y="2631368"/>
              <a:chExt cx="316442" cy="315000"/>
            </a:xfrm>
          </p:grpSpPr>
          <p:sp>
            <p:nvSpPr>
              <p:cNvPr id="69" name="Google Shape;1035;p23">
                <a:extLst>
                  <a:ext uri="{FF2B5EF4-FFF2-40B4-BE49-F238E27FC236}">
                    <a16:creationId xmlns:a16="http://schemas.microsoft.com/office/drawing/2014/main" id="{DCDA4974-148B-9E5F-D472-E76E84C49E60}"/>
                  </a:ext>
                </a:extLst>
              </p:cNvPr>
              <p:cNvSpPr/>
              <p:nvPr/>
            </p:nvSpPr>
            <p:spPr>
              <a:xfrm>
                <a:off x="4859551" y="2631368"/>
                <a:ext cx="315000" cy="315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Google Shape;1036;p23">
                <a:extLst>
                  <a:ext uri="{FF2B5EF4-FFF2-40B4-BE49-F238E27FC236}">
                    <a16:creationId xmlns:a16="http://schemas.microsoft.com/office/drawing/2014/main" id="{B2DC15B7-24EC-29D0-B286-3CFF922729F9}"/>
                  </a:ext>
                </a:extLst>
              </p:cNvPr>
              <p:cNvSpPr/>
              <p:nvPr/>
            </p:nvSpPr>
            <p:spPr>
              <a:xfrm>
                <a:off x="4858109" y="2739300"/>
                <a:ext cx="239100" cy="99000"/>
              </a:xfrm>
              <a:prstGeom prst="rightArrow">
                <a:avLst>
                  <a:gd name="adj1" fmla="val 32020"/>
                  <a:gd name="adj2" fmla="val 6697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6" name="Google Shape;1037;p23">
              <a:extLst>
                <a:ext uri="{FF2B5EF4-FFF2-40B4-BE49-F238E27FC236}">
                  <a16:creationId xmlns:a16="http://schemas.microsoft.com/office/drawing/2014/main" id="{99F1D7AA-3C3D-6741-9AAB-F2734C659758}"/>
                </a:ext>
              </a:extLst>
            </p:cNvPr>
            <p:cNvGrpSpPr/>
            <p:nvPr/>
          </p:nvGrpSpPr>
          <p:grpSpPr>
            <a:xfrm>
              <a:off x="2396647" y="2164137"/>
              <a:ext cx="294612" cy="294612"/>
              <a:chOff x="3157188" y="909150"/>
              <a:chExt cx="470400" cy="470400"/>
            </a:xfrm>
          </p:grpSpPr>
          <p:sp>
            <p:nvSpPr>
              <p:cNvPr id="67" name="Google Shape;1038;p23">
                <a:extLst>
                  <a:ext uri="{FF2B5EF4-FFF2-40B4-BE49-F238E27FC236}">
                    <a16:creationId xmlns:a16="http://schemas.microsoft.com/office/drawing/2014/main" id="{3E260A10-6A36-19D9-E04B-DD445444BD80}"/>
                  </a:ext>
                </a:extLst>
              </p:cNvPr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Google Shape;1039;p23">
                <a:extLst>
                  <a:ext uri="{FF2B5EF4-FFF2-40B4-BE49-F238E27FC236}">
                    <a16:creationId xmlns:a16="http://schemas.microsoft.com/office/drawing/2014/main" id="{1CEB715F-2D69-20CF-273B-9B7729EDC6E5}"/>
                  </a:ext>
                </a:extLst>
              </p:cNvPr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6FB7CD4-9449-D3D1-EBBB-8350F1B056DB}"/>
              </a:ext>
            </a:extLst>
          </p:cNvPr>
          <p:cNvGrpSpPr/>
          <p:nvPr/>
        </p:nvGrpSpPr>
        <p:grpSpPr>
          <a:xfrm>
            <a:off x="1808878" y="3848526"/>
            <a:ext cx="6618516" cy="1237445"/>
            <a:chOff x="341085" y="1386365"/>
            <a:chExt cx="7791646" cy="1776159"/>
          </a:xfrm>
        </p:grpSpPr>
        <p:grpSp>
          <p:nvGrpSpPr>
            <p:cNvPr id="81" name="Google Shape;1022;p23">
              <a:extLst>
                <a:ext uri="{FF2B5EF4-FFF2-40B4-BE49-F238E27FC236}">
                  <a16:creationId xmlns:a16="http://schemas.microsoft.com/office/drawing/2014/main" id="{636E7DB2-257A-6084-7A68-C6484DF6D543}"/>
                </a:ext>
              </a:extLst>
            </p:cNvPr>
            <p:cNvGrpSpPr/>
            <p:nvPr/>
          </p:nvGrpSpPr>
          <p:grpSpPr>
            <a:xfrm>
              <a:off x="2538894" y="1386365"/>
              <a:ext cx="2200509" cy="1776159"/>
              <a:chOff x="3071457" y="2013875"/>
              <a:chExt cx="1944600" cy="1569600"/>
            </a:xfrm>
          </p:grpSpPr>
          <p:sp>
            <p:nvSpPr>
              <p:cNvPr id="96" name="Google Shape;1023;p23">
                <a:extLst>
                  <a:ext uri="{FF2B5EF4-FFF2-40B4-BE49-F238E27FC236}">
                    <a16:creationId xmlns:a16="http://schemas.microsoft.com/office/drawing/2014/main" id="{49C953FE-2C92-6ADF-EA08-F10B0DC434DE}"/>
                  </a:ext>
                </a:extLst>
              </p:cNvPr>
              <p:cNvSpPr/>
              <p:nvPr/>
            </p:nvSpPr>
            <p:spPr>
              <a:xfrm rot="10800000" flipH="1">
                <a:off x="3071457" y="2013875"/>
                <a:ext cx="19446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" name="Google Shape;1024;p23">
                <a:extLst>
                  <a:ext uri="{FF2B5EF4-FFF2-40B4-BE49-F238E27FC236}">
                    <a16:creationId xmlns:a16="http://schemas.microsoft.com/office/drawing/2014/main" id="{C45EEC8C-D01F-A437-7A6D-D988F9A7443F}"/>
                  </a:ext>
                </a:extLst>
              </p:cNvPr>
              <p:cNvSpPr txBox="1"/>
              <p:nvPr/>
            </p:nvSpPr>
            <p:spPr>
              <a:xfrm>
                <a:off x="3316102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Login to the same members from many visitors stimultansly </a:t>
                </a:r>
                <a:endParaRPr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82" name="Google Shape;1026;p23">
              <a:extLst>
                <a:ext uri="{FF2B5EF4-FFF2-40B4-BE49-F238E27FC236}">
                  <a16:creationId xmlns:a16="http://schemas.microsoft.com/office/drawing/2014/main" id="{90AE84DC-0C45-EC2D-842D-0F1DBCD143DA}"/>
                </a:ext>
              </a:extLst>
            </p:cNvPr>
            <p:cNvGrpSpPr/>
            <p:nvPr/>
          </p:nvGrpSpPr>
          <p:grpSpPr>
            <a:xfrm>
              <a:off x="341085" y="1386365"/>
              <a:ext cx="2200509" cy="1776159"/>
              <a:chOff x="1126863" y="2013875"/>
              <a:chExt cx="1944600" cy="1569600"/>
            </a:xfrm>
          </p:grpSpPr>
          <p:sp>
            <p:nvSpPr>
              <p:cNvPr id="93" name="Google Shape;1027;p23">
                <a:extLst>
                  <a:ext uri="{FF2B5EF4-FFF2-40B4-BE49-F238E27FC236}">
                    <a16:creationId xmlns:a16="http://schemas.microsoft.com/office/drawing/2014/main" id="{2E28F854-4A84-BA85-A0ED-84BE1FA9B5C0}"/>
                  </a:ext>
                </a:extLst>
              </p:cNvPr>
              <p:cNvSpPr/>
              <p:nvPr/>
            </p:nvSpPr>
            <p:spPr>
              <a:xfrm>
                <a:off x="1126863" y="2013875"/>
                <a:ext cx="19446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" name="Google Shape;1028;p23">
                <a:extLst>
                  <a:ext uri="{FF2B5EF4-FFF2-40B4-BE49-F238E27FC236}">
                    <a16:creationId xmlns:a16="http://schemas.microsoft.com/office/drawing/2014/main" id="{5C4A7854-1810-DCDF-B48A-64725C8E786D}"/>
                  </a:ext>
                </a:extLst>
              </p:cNvPr>
              <p:cNvSpPr txBox="1"/>
              <p:nvPr/>
            </p:nvSpPr>
            <p:spPr>
              <a:xfrm>
                <a:off x="1351627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Register few members to the system</a:t>
                </a:r>
                <a:endParaRPr sz="1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83" name="Google Shape;1030;p23">
              <a:extLst>
                <a:ext uri="{FF2B5EF4-FFF2-40B4-BE49-F238E27FC236}">
                  <a16:creationId xmlns:a16="http://schemas.microsoft.com/office/drawing/2014/main" id="{FF8A5275-D6C1-6334-B8A4-067F380B036A}"/>
                </a:ext>
              </a:extLst>
            </p:cNvPr>
            <p:cNvGrpSpPr/>
            <p:nvPr/>
          </p:nvGrpSpPr>
          <p:grpSpPr>
            <a:xfrm>
              <a:off x="4736573" y="1386365"/>
              <a:ext cx="3396158" cy="1776159"/>
              <a:chOff x="5015938" y="2013875"/>
              <a:chExt cx="3001200" cy="1569600"/>
            </a:xfrm>
          </p:grpSpPr>
          <p:sp>
            <p:nvSpPr>
              <p:cNvPr id="90" name="Google Shape;1031;p23">
                <a:extLst>
                  <a:ext uri="{FF2B5EF4-FFF2-40B4-BE49-F238E27FC236}">
                    <a16:creationId xmlns:a16="http://schemas.microsoft.com/office/drawing/2014/main" id="{B4314983-D25A-8DF9-6676-4BB93F4C2CD9}"/>
                  </a:ext>
                </a:extLst>
              </p:cNvPr>
              <p:cNvSpPr/>
              <p:nvPr/>
            </p:nvSpPr>
            <p:spPr>
              <a:xfrm>
                <a:off x="5015938" y="2013875"/>
                <a:ext cx="3001200" cy="1569600"/>
              </a:xfrm>
              <a:prstGeom prst="round2DiagRect">
                <a:avLst>
                  <a:gd name="adj1" fmla="val 0"/>
                  <a:gd name="adj2" fmla="val 17764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Google Shape;1032;p23">
                <a:extLst>
                  <a:ext uri="{FF2B5EF4-FFF2-40B4-BE49-F238E27FC236}">
                    <a16:creationId xmlns:a16="http://schemas.microsoft.com/office/drawing/2014/main" id="{1F530016-BBC5-B114-FD30-5777CCE2BF0C}"/>
                  </a:ext>
                </a:extLst>
              </p:cNvPr>
              <p:cNvSpPr txBox="1"/>
              <p:nvPr/>
            </p:nvSpPr>
            <p:spPr>
              <a:xfrm>
                <a:off x="5360226" y="2256387"/>
                <a:ext cx="24171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  <a:sym typeface="Barlow"/>
                  </a:rPr>
                  <a:t>Search for login bottlenecks and synchronization issues </a:t>
                </a:r>
                <a:endParaRPr lang="en-US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Barlow"/>
                </a:endParaRPr>
              </a:p>
            </p:txBody>
          </p:sp>
        </p:grpSp>
        <p:grpSp>
          <p:nvGrpSpPr>
            <p:cNvPr id="84" name="Google Shape;1034;p23">
              <a:extLst>
                <a:ext uri="{FF2B5EF4-FFF2-40B4-BE49-F238E27FC236}">
                  <a16:creationId xmlns:a16="http://schemas.microsoft.com/office/drawing/2014/main" id="{DD73F2C0-96A6-8537-C157-795793E87F2F}"/>
                </a:ext>
              </a:extLst>
            </p:cNvPr>
            <p:cNvGrpSpPr/>
            <p:nvPr/>
          </p:nvGrpSpPr>
          <p:grpSpPr>
            <a:xfrm>
              <a:off x="4589022" y="2164261"/>
              <a:ext cx="295999" cy="294651"/>
              <a:chOff x="4858109" y="2631368"/>
              <a:chExt cx="316442" cy="315000"/>
            </a:xfrm>
          </p:grpSpPr>
          <p:sp>
            <p:nvSpPr>
              <p:cNvPr id="88" name="Google Shape;1035;p23">
                <a:extLst>
                  <a:ext uri="{FF2B5EF4-FFF2-40B4-BE49-F238E27FC236}">
                    <a16:creationId xmlns:a16="http://schemas.microsoft.com/office/drawing/2014/main" id="{E3E77140-6CF2-A343-1274-91BB2301792F}"/>
                  </a:ext>
                </a:extLst>
              </p:cNvPr>
              <p:cNvSpPr/>
              <p:nvPr/>
            </p:nvSpPr>
            <p:spPr>
              <a:xfrm>
                <a:off x="4859551" y="2631368"/>
                <a:ext cx="315000" cy="315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Google Shape;1036;p23">
                <a:extLst>
                  <a:ext uri="{FF2B5EF4-FFF2-40B4-BE49-F238E27FC236}">
                    <a16:creationId xmlns:a16="http://schemas.microsoft.com/office/drawing/2014/main" id="{51A69100-7965-98B7-81F6-25F9F4A46F68}"/>
                  </a:ext>
                </a:extLst>
              </p:cNvPr>
              <p:cNvSpPr/>
              <p:nvPr/>
            </p:nvSpPr>
            <p:spPr>
              <a:xfrm>
                <a:off x="4858109" y="2739300"/>
                <a:ext cx="239100" cy="99000"/>
              </a:xfrm>
              <a:prstGeom prst="rightArrow">
                <a:avLst>
                  <a:gd name="adj1" fmla="val 32020"/>
                  <a:gd name="adj2" fmla="val 6697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120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85" name="Google Shape;1037;p23">
              <a:extLst>
                <a:ext uri="{FF2B5EF4-FFF2-40B4-BE49-F238E27FC236}">
                  <a16:creationId xmlns:a16="http://schemas.microsoft.com/office/drawing/2014/main" id="{E511183B-470D-95A2-01EC-10C7E40E1C6B}"/>
                </a:ext>
              </a:extLst>
            </p:cNvPr>
            <p:cNvGrpSpPr/>
            <p:nvPr/>
          </p:nvGrpSpPr>
          <p:grpSpPr>
            <a:xfrm>
              <a:off x="2396647" y="2164137"/>
              <a:ext cx="294612" cy="294612"/>
              <a:chOff x="3157188" y="909150"/>
              <a:chExt cx="470400" cy="470400"/>
            </a:xfrm>
          </p:grpSpPr>
          <p:sp>
            <p:nvSpPr>
              <p:cNvPr id="86" name="Google Shape;1038;p23">
                <a:extLst>
                  <a:ext uri="{FF2B5EF4-FFF2-40B4-BE49-F238E27FC236}">
                    <a16:creationId xmlns:a16="http://schemas.microsoft.com/office/drawing/2014/main" id="{A594E113-1E11-EFF4-4BDA-2347B1F7BF2B}"/>
                  </a:ext>
                </a:extLst>
              </p:cNvPr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Google Shape;1039;p23">
                <a:extLst>
                  <a:ext uri="{FF2B5EF4-FFF2-40B4-BE49-F238E27FC236}">
                    <a16:creationId xmlns:a16="http://schemas.microsoft.com/office/drawing/2014/main" id="{EDB8774F-13A6-53E0-049A-4141A7E1E854}"/>
                  </a:ext>
                </a:extLst>
              </p:cNvPr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name="adj1" fmla="val 99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7F100C2C-9875-6339-E51B-6C2986C5377B}"/>
              </a:ext>
            </a:extLst>
          </p:cNvPr>
          <p:cNvSpPr txBox="1"/>
          <p:nvPr/>
        </p:nvSpPr>
        <p:spPr>
          <a:xfrm>
            <a:off x="67939" y="1244566"/>
            <a:ext cx="1688873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Georgia" panose="02040502050405020303" pitchFamily="18" charset="0"/>
                <a:ea typeface="Raleway Thin"/>
                <a:cs typeface="Raleway Thin"/>
                <a:sym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400" dirty="0"/>
              <a:t>S</a:t>
            </a:r>
            <a:r>
              <a:rPr lang="en" sz="2400" dirty="0"/>
              <a:t>cenario </a:t>
            </a:r>
            <a:r>
              <a:rPr lang="en-US" sz="2400" dirty="0"/>
              <a:t>1</a:t>
            </a:r>
            <a:endParaRPr lang="en-IL" sz="2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BD5AFF6-A259-8C19-9DB7-2180BD0A3F60}"/>
              </a:ext>
            </a:extLst>
          </p:cNvPr>
          <p:cNvSpPr txBox="1"/>
          <p:nvPr/>
        </p:nvSpPr>
        <p:spPr>
          <a:xfrm>
            <a:off x="67939" y="2538937"/>
            <a:ext cx="1531203" cy="35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400">
                <a:solidFill>
                  <a:schemeClr val="accent2"/>
                </a:solidFill>
                <a:latin typeface="Georgia" panose="02040502050405020303" pitchFamily="18" charset="0"/>
                <a:ea typeface="Raleway Thin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r>
              <a:rPr lang="en-US" dirty="0"/>
              <a:t>S</a:t>
            </a:r>
            <a:r>
              <a:rPr lang="en" dirty="0"/>
              <a:t>cenario 2</a:t>
            </a:r>
          </a:p>
          <a:p>
            <a:endParaRPr lang="e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F78C35-CEE9-4910-C6E2-03FF144862AC}"/>
              </a:ext>
            </a:extLst>
          </p:cNvPr>
          <p:cNvSpPr txBox="1"/>
          <p:nvPr/>
        </p:nvSpPr>
        <p:spPr>
          <a:xfrm>
            <a:off x="67939" y="3848526"/>
            <a:ext cx="1531203" cy="35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2400">
                <a:solidFill>
                  <a:schemeClr val="accent2"/>
                </a:solidFill>
                <a:latin typeface="Georgia" panose="02040502050405020303" pitchFamily="18" charset="0"/>
                <a:ea typeface="Raleway Thin"/>
                <a:cs typeface="Raleway Thin"/>
              </a:defRPr>
            </a:lvl1pPr>
            <a:lvl2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2pPr>
            <a:lvl3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3pPr>
            <a:lvl4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4pPr>
            <a:lvl5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5pPr>
            <a:lvl6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6pPr>
            <a:lvl7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7pPr>
            <a:lvl8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8pPr>
            <a:lvl9pPr>
              <a:lnSpc>
                <a:spcPct val="80000"/>
              </a:lnSpc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</a:defRPr>
            </a:lvl9pPr>
          </a:lstStyle>
          <a:p>
            <a:r>
              <a:rPr lang="en-US" dirty="0"/>
              <a:t>S</a:t>
            </a:r>
            <a:r>
              <a:rPr lang="en" dirty="0"/>
              <a:t>cenario 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latin typeface="Georgia" panose="02040502050405020303" pitchFamily="18" charset="0"/>
              </a:rPr>
              <a:t>THANKS!</a:t>
            </a:r>
            <a:endParaRPr sz="7200" dirty="0">
              <a:latin typeface="Georgia" panose="02040502050405020303" pitchFamily="18" charset="0"/>
            </a:endParaRPr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chemeClr val="accent1"/>
              </a:solidFill>
              <a:latin typeface="Georgia" panose="02040502050405020303" pitchFamily="18" charset="0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5A92-EBAF-A81E-3CA6-7C064AC2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latin typeface="Georgia" panose="02040502050405020303" pitchFamily="18" charset="0"/>
              </a:rPr>
              <a:t>Why Error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F7EFA-497C-D950-654D-8E1E08337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31292"/>
            <a:ext cx="7489371" cy="2679000"/>
          </a:xfrm>
        </p:spPr>
        <p:txBody>
          <a:bodyPr/>
          <a:lstStyle/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Too much users try to use the system.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server can’t handle this number of users.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system designed for 5000 users, but 10000 users tried to login.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QA didn't perform load testing well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QA didn't perform stress testing well</a:t>
            </a:r>
          </a:p>
          <a:p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BB5F3-1320-6945-FECC-02EF3B708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832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96FC4-0BA9-0E7C-25AE-633F49B8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2A502-0692-7015-E1DC-962835161A8E}"/>
              </a:ext>
            </a:extLst>
          </p:cNvPr>
          <p:cNvSpPr txBox="1"/>
          <p:nvPr/>
        </p:nvSpPr>
        <p:spPr>
          <a:xfrm>
            <a:off x="448672" y="448857"/>
            <a:ext cx="89266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Georgia" panose="02040502050405020303" pitchFamily="18" charset="0"/>
                <a:sym typeface="Raleway Thin"/>
              </a:rPr>
              <a:t>Load Testing</a:t>
            </a:r>
            <a:endParaRPr lang="en-IL" sz="4800" dirty="0">
              <a:solidFill>
                <a:schemeClr val="accent2"/>
              </a:solidFill>
              <a:latin typeface="Georgia" panose="02040502050405020303" pitchFamily="18" charset="0"/>
              <a:sym typeface="Raleway Th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2CF3A-2BC1-2D92-FB82-437C6E321260}"/>
              </a:ext>
            </a:extLst>
          </p:cNvPr>
          <p:cNvSpPr txBox="1"/>
          <p:nvPr/>
        </p:nvSpPr>
        <p:spPr>
          <a:xfrm>
            <a:off x="243822" y="1635689"/>
            <a:ext cx="865635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Load Testing is a type of performance testing which determines the performance of a system.</a:t>
            </a:r>
          </a:p>
          <a:p>
            <a:pPr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determines a system's performance under a specific expected load</a:t>
            </a:r>
          </a:p>
          <a:p>
            <a:pPr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 checks how the application behaves during normal and high loads.</a:t>
            </a:r>
          </a:p>
          <a:p>
            <a:pPr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This type of testing is applied when a development project nears to its completion.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0449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96FC4-0BA9-0E7C-25AE-633F49B8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2A502-0692-7015-E1DC-962835161A8E}"/>
              </a:ext>
            </a:extLst>
          </p:cNvPr>
          <p:cNvSpPr txBox="1"/>
          <p:nvPr/>
        </p:nvSpPr>
        <p:spPr>
          <a:xfrm>
            <a:off x="448672" y="448857"/>
            <a:ext cx="89266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Georgia" panose="02040502050405020303" pitchFamily="18" charset="0"/>
                <a:sym typeface="Raleway Thin"/>
              </a:rPr>
              <a:t>Stress Testing</a:t>
            </a:r>
            <a:endParaRPr lang="en-IL" sz="4800" dirty="0">
              <a:solidFill>
                <a:schemeClr val="accent2"/>
              </a:solidFill>
              <a:latin typeface="Georgia" panose="02040502050405020303" pitchFamily="18" charset="0"/>
              <a:sym typeface="Raleway Th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2CF3A-2BC1-2D92-FB82-437C6E321260}"/>
              </a:ext>
            </a:extLst>
          </p:cNvPr>
          <p:cNvSpPr txBox="1"/>
          <p:nvPr/>
        </p:nvSpPr>
        <p:spPr>
          <a:xfrm>
            <a:off x="580572" y="1642946"/>
            <a:ext cx="81991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Stress testing is a type of software testing that verifies the stability and reliability of the system.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Stress testing is testing that checks the upper limits of your system by testing it under extreme loads.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testing examines how the system behaves under intense loads, and how it recovers when going back to normal usage</a:t>
            </a:r>
          </a:p>
          <a:p>
            <a:pPr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Stress testing tries to </a:t>
            </a:r>
            <a:r>
              <a:rPr lang="en-US" sz="1600" b="1" dirty="0"/>
              <a:t>break the system</a:t>
            </a:r>
            <a:r>
              <a:rPr lang="en-US" sz="1600" dirty="0"/>
              <a:t> under test by overwhelming its resources.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65232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9AB4-080E-BD8E-DD7B-EFBA3615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2" y="468750"/>
            <a:ext cx="8352971" cy="1082700"/>
          </a:xfrm>
        </p:spPr>
        <p:txBody>
          <a:bodyPr/>
          <a:lstStyle/>
          <a:p>
            <a:r>
              <a:rPr lang="en-US" sz="4400" dirty="0">
                <a:solidFill>
                  <a:schemeClr val="accent2"/>
                </a:solidFill>
                <a:latin typeface="Georgia" panose="02040502050405020303" pitchFamily="18" charset="0"/>
                <a:sym typeface="Raleway Thin"/>
              </a:rPr>
              <a:t>Both Are Non-Functional-Testing</a:t>
            </a:r>
            <a:br>
              <a:rPr lang="en-IL" sz="4400" dirty="0">
                <a:solidFill>
                  <a:schemeClr val="accent2"/>
                </a:solidFill>
                <a:latin typeface="Georgia" panose="02040502050405020303" pitchFamily="18" charset="0"/>
                <a:sym typeface="Raleway Thin"/>
              </a:rPr>
            </a:br>
            <a:endParaRPr lang="en-IL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4495E-587E-390E-3EEC-EB503ABBBE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4772D0-61E0-8D42-F29A-6856DB058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00" y="1234166"/>
            <a:ext cx="2796385" cy="304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61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94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 panose="02040502050405020303" pitchFamily="18" charset="0"/>
              </a:rPr>
              <a:t>Output of load tests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171450" y="1558426"/>
            <a:ext cx="2732819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IL" sz="1400" b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Average Response Time </a:t>
            </a:r>
            <a:endParaRPr lang="en-US" sz="1400" b="1" dirty="0">
              <a:solidFill>
                <a:srgbClr val="212529"/>
              </a:solidFill>
              <a:effectLst/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average time that it takes for a request to move from the client to the server and the response to move from the server to the client.</a:t>
            </a:r>
            <a:b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351787" y="1568837"/>
            <a:ext cx="2887946" cy="18967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Peak Response Time</a:t>
            </a:r>
          </a:p>
          <a:p>
            <a:pPr marL="0" indent="0">
              <a:buNone/>
            </a:pPr>
            <a:r>
              <a:rPr lang="en-US" sz="140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longest response time that occurs within a given performance testing cycle, which represents the ‘worst case scenario’.</a:t>
            </a:r>
            <a:br>
              <a:rPr lang="en-US" sz="140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40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/>
              <a:t>.</a:t>
            </a:r>
            <a:endParaRPr lang="en-US" sz="1400" dirty="0"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850931" y="1568837"/>
            <a:ext cx="2013494" cy="13943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L" sz="1400" b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Error Rate </a:t>
            </a:r>
            <a:endParaRPr lang="en-US" sz="1400" b="1" dirty="0">
              <a:solidFill>
                <a:srgbClr val="212529"/>
              </a:solidFill>
              <a:effectLst/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percentage of errors that occur during a given performance testing cycle.</a:t>
            </a:r>
            <a:endParaRPr sz="1400"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" name="Google Shape;1000;p20">
            <a:extLst>
              <a:ext uri="{FF2B5EF4-FFF2-40B4-BE49-F238E27FC236}">
                <a16:creationId xmlns:a16="http://schemas.microsoft.com/office/drawing/2014/main" id="{F77B04E6-2680-CCCB-4B55-4A913ED4C1BC}"/>
              </a:ext>
            </a:extLst>
          </p:cNvPr>
          <p:cNvSpPr txBox="1">
            <a:spLocks/>
          </p:cNvSpPr>
          <p:nvPr/>
        </p:nvSpPr>
        <p:spPr>
          <a:xfrm>
            <a:off x="1091171" y="3373069"/>
            <a:ext cx="3090261" cy="139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27000" indent="0">
              <a:buNone/>
            </a:pPr>
            <a:r>
              <a:rPr lang="en-IL" sz="1400" b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Concurrent Users</a:t>
            </a:r>
            <a:endParaRPr lang="en-US" sz="1400" b="1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127000" indent="0">
              <a:buNone/>
            </a:pPr>
            <a: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number of users that are active at any given point in time during a performance test, which simulates real potential load situations.</a:t>
            </a:r>
            <a:r>
              <a:rPr lang="en-US" sz="1400" dirty="0">
                <a:solidFill>
                  <a:srgbClr val="212529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400" dirty="0"/>
          </a:p>
        </p:txBody>
      </p:sp>
      <p:sp>
        <p:nvSpPr>
          <p:cNvPr id="20" name="Google Shape;1000;p20">
            <a:extLst>
              <a:ext uri="{FF2B5EF4-FFF2-40B4-BE49-F238E27FC236}">
                <a16:creationId xmlns:a16="http://schemas.microsoft.com/office/drawing/2014/main" id="{A56061D3-677E-0068-A1A4-DEB9B1FF77F8}"/>
              </a:ext>
            </a:extLst>
          </p:cNvPr>
          <p:cNvSpPr txBox="1">
            <a:spLocks/>
          </p:cNvSpPr>
          <p:nvPr/>
        </p:nvSpPr>
        <p:spPr>
          <a:xfrm>
            <a:off x="5011077" y="3280526"/>
            <a:ext cx="3376406" cy="139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>
              <a:lnSpc>
                <a:spcPct val="107000"/>
              </a:lnSpc>
              <a:spcAft>
                <a:spcPts val="720"/>
              </a:spcAft>
              <a:buSzPts val="1000"/>
              <a:buNone/>
              <a:tabLst>
                <a:tab pos="457200" algn="l"/>
              </a:tabLst>
            </a:pPr>
            <a:r>
              <a:rPr lang="en-IL" sz="1400" b="1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Throughput</a:t>
            </a:r>
            <a:endParaRPr lang="en-US" sz="1400" b="1" dirty="0">
              <a:solidFill>
                <a:srgbClr val="212529"/>
              </a:solidFill>
              <a:latin typeface="Open Sans" panose="020B0606030504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720"/>
              </a:spcAft>
              <a:buSzPts val="1000"/>
              <a:buNone/>
              <a:tabLst>
                <a:tab pos="457200" algn="l"/>
              </a:tabLst>
            </a:pPr>
            <a: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number of kilobytes per second that’s transmitted during a performance test cycle, which illustrates the amount of data going back and forth.</a:t>
            </a:r>
            <a:endParaRPr lang="en-IL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945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 panose="02040502050405020303" pitchFamily="18" charset="0"/>
              </a:rPr>
              <a:t>Output of stress tests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85064" y="1568837"/>
            <a:ext cx="3095018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L" sz="1400" b="1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Measuring Scalability &amp; Performance</a:t>
            </a:r>
            <a:endParaRPr lang="en-IL" sz="11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Pages per Second: Measures how many pages have been requested / Second</a:t>
            </a:r>
            <a:endParaRPr lang="en-IL" sz="1100" dirty="0">
              <a:solidFill>
                <a:srgbClr val="22222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Throughput: Basic Metric – Response data size/Second</a:t>
            </a:r>
            <a:endParaRPr lang="en-IL" sz="1100" dirty="0">
              <a:solidFill>
                <a:srgbClr val="22222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Rounds: Number of times test scenarios have been planned Versus Number of times a client has executed</a:t>
            </a:r>
            <a:endParaRPr lang="en-IL" sz="1100" dirty="0">
              <a:solidFill>
                <a:srgbClr val="22222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b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IL" sz="1400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endParaRPr lang="en-IL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D69F7-31C0-8F11-0E29-21C057D1B4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314857" y="1568837"/>
            <a:ext cx="2941668" cy="2679000"/>
          </a:xfrm>
        </p:spPr>
        <p:txBody>
          <a:bodyPr/>
          <a:lstStyle/>
          <a:p>
            <a:pPr marL="127000" indent="0">
              <a:buNone/>
            </a:pPr>
            <a:r>
              <a:rPr lang="en-IL" sz="1400" b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Response</a:t>
            </a:r>
            <a:endParaRPr lang="en-IL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Hit time: Average time to retrieve an image or a page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to the first byte: Time is taken to return the first byte of data or information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Page Time: Time is taken to retrieve all the information in a page</a:t>
            </a:r>
          </a:p>
          <a:p>
            <a:endParaRPr lang="en-IL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8D14B-7261-C263-712D-BC8E36F36E1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391300" y="1568837"/>
            <a:ext cx="2563500" cy="2679000"/>
          </a:xfrm>
        </p:spPr>
        <p:txBody>
          <a:bodyPr/>
          <a:lstStyle/>
          <a:p>
            <a:pPr marL="127000" indent="0">
              <a:buNone/>
            </a:pPr>
            <a:r>
              <a:rPr lang="en-IL" sz="1400" b="1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Failures</a:t>
            </a:r>
            <a:endParaRPr lang="en-IL" sz="1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Failed Connections: Number of failed connections refused by the client (Weak Signal)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Failed Rounds: Number of rounds it gets failed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L" sz="140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Failed Hits: Number of failed attempts done by the system (Broken links or unseen images)</a:t>
            </a:r>
          </a:p>
          <a:p>
            <a:endParaRPr lang="en-IL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37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9468998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Georgia" panose="02040502050405020303" pitchFamily="18" charset="0"/>
              </a:rPr>
              <a:t>How is it beneficial to our program?</a:t>
            </a:r>
            <a:endParaRPr sz="4000" dirty="0">
              <a:latin typeface="Georgia" panose="02040502050405020303" pitchFamily="18" charset="0"/>
            </a:endParaRPr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57200" y="1382087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Throughput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Response time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Speed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Stability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Resource usage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Recovery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35870" y="1382087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Page load issues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System lag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 Additional issues arising when multiple users accessing the system</a:t>
            </a:r>
          </a:p>
        </p:txBody>
      </p:sp>
      <p:sp>
        <p:nvSpPr>
          <p:cNvPr id="2337" name="Google Shape;2337;p41"/>
          <p:cNvSpPr/>
          <p:nvPr/>
        </p:nvSpPr>
        <p:spPr>
          <a:xfrm>
            <a:off x="457200" y="3140587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rgbClr val="1D1D1D"/>
              </a:solidFill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pc="-5" dirty="0">
                <a:solidFill>
                  <a:srgbClr val="2929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provides stakeholders</a:t>
            </a:r>
          </a:p>
          <a:p>
            <a:pPr algn="l" fontAlgn="base"/>
            <a:r>
              <a:rPr lang="en-US" spc="-5" dirty="0">
                <a:solidFill>
                  <a:srgbClr val="2929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 </a:t>
            </a:r>
            <a:r>
              <a:rPr lang="en-US" b="1" spc="-5" dirty="0">
                <a:solidFill>
                  <a:srgbClr val="2929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crucial information about their application</a:t>
            </a:r>
            <a:r>
              <a:rPr lang="en-US" spc="-5" dirty="0">
                <a:solidFill>
                  <a:srgbClr val="2929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affect their product.</a:t>
            </a:r>
          </a:p>
          <a:p>
            <a:pPr algn="l" fontAlgn="base"/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35870" y="3140587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fontAlgn="base">
              <a:buSzPts val="1000"/>
              <a:tabLst>
                <a:tab pos="457200" algn="l"/>
              </a:tabLst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lang="en-US" dirty="0">
              <a:solidFill>
                <a:srgbClr val="1D1D1D"/>
              </a:solidFill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1D1D"/>
                </a:solidFill>
                <a:latin typeface="Open Sans" panose="020B0606030504020204" pitchFamily="34" charset="0"/>
              </a:rPr>
              <a:t> </a:t>
            </a:r>
            <a:r>
              <a:rPr lang="en-IL" dirty="0">
                <a:solidFill>
                  <a:srgbClr val="1D1D1D"/>
                </a:solidFill>
                <a:latin typeface="Open Sans" panose="020B0606030504020204" pitchFamily="34" charset="0"/>
              </a:rPr>
              <a:t>Memory leaks</a:t>
            </a:r>
            <a:endParaRPr lang="en-US" dirty="0">
              <a:solidFill>
                <a:srgbClr val="1D1D1D"/>
              </a:solidFill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1D1D"/>
                </a:solidFill>
                <a:latin typeface="Open Sans" panose="020B0606030504020204" pitchFamily="34" charset="0"/>
              </a:rPr>
              <a:t> </a:t>
            </a:r>
            <a:r>
              <a:rPr lang="en-IL" dirty="0">
                <a:solidFill>
                  <a:srgbClr val="1D1D1D"/>
                </a:solidFill>
                <a:latin typeface="Open Sans" panose="020B0606030504020204" pitchFamily="34" charset="0"/>
              </a:rPr>
              <a:t>Race conditions</a:t>
            </a:r>
            <a:endParaRPr lang="en-US" dirty="0">
              <a:solidFill>
                <a:srgbClr val="1D1D1D"/>
              </a:solidFill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1D1D"/>
                </a:solidFill>
                <a:latin typeface="Open Sans" panose="020B0606030504020204" pitchFamily="34" charset="0"/>
              </a:rPr>
              <a:t> </a:t>
            </a:r>
            <a:r>
              <a:rPr lang="en-IL" dirty="0">
                <a:solidFill>
                  <a:srgbClr val="1D1D1D"/>
                </a:solidFill>
                <a:latin typeface="Open Sans" panose="020B0606030504020204" pitchFamily="34" charset="0"/>
              </a:rPr>
              <a:t>Synchronization issues</a:t>
            </a:r>
            <a:endParaRPr lang="en-US" dirty="0">
              <a:solidFill>
                <a:srgbClr val="1D1D1D"/>
              </a:solidFill>
              <a:latin typeface="Open Sans" panose="020B0606030504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1D1D1D"/>
              </a:solidFill>
              <a:latin typeface="Open Sans" panose="020B0606030504020204" pitchFamily="34" charset="0"/>
            </a:endParaRPr>
          </a:p>
          <a:p>
            <a:pPr algn="l" fontAlgn="base"/>
            <a:endParaRPr lang="en-IL" dirty="0">
              <a:solidFill>
                <a:srgbClr val="1D1D1D"/>
              </a:solidFill>
              <a:latin typeface="Open Sans" panose="020B0606030504020204" pitchFamily="34" charset="0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58425" y="175707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32679" y="175707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32679" y="193269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58425" y="193269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14900" y="2261264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30520" y="2268984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780313" y="3367639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44779" y="3375359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1155</Words>
  <Application>Microsoft Office PowerPoint</Application>
  <PresentationFormat>On-screen Show (16:9)</PresentationFormat>
  <Paragraphs>169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Raleway</vt:lpstr>
      <vt:lpstr>ForoSans-Light</vt:lpstr>
      <vt:lpstr>Arial</vt:lpstr>
      <vt:lpstr>Open Sans</vt:lpstr>
      <vt:lpstr>Raleway Thin</vt:lpstr>
      <vt:lpstr>Barlow Light</vt:lpstr>
      <vt:lpstr>Barlow</vt:lpstr>
      <vt:lpstr>Calibri</vt:lpstr>
      <vt:lpstr>Nunito Sans</vt:lpstr>
      <vt:lpstr>Averta</vt:lpstr>
      <vt:lpstr>Wingdings</vt:lpstr>
      <vt:lpstr>Symbol</vt:lpstr>
      <vt:lpstr>Georgia</vt:lpstr>
      <vt:lpstr>Gaoler template</vt:lpstr>
      <vt:lpstr>Load &amp; Stress Testing</vt:lpstr>
      <vt:lpstr>Why is it important?</vt:lpstr>
      <vt:lpstr>Why Error</vt:lpstr>
      <vt:lpstr>PowerPoint Presentation</vt:lpstr>
      <vt:lpstr>PowerPoint Presentation</vt:lpstr>
      <vt:lpstr>Both Are Non-Functional-Testing </vt:lpstr>
      <vt:lpstr>Output of load tests</vt:lpstr>
      <vt:lpstr>Output of stress tests</vt:lpstr>
      <vt:lpstr>How is it beneficial to our program?</vt:lpstr>
      <vt:lpstr>Why not acceptance &amp; unit testing?</vt:lpstr>
      <vt:lpstr>So what is the solution?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use it?</vt:lpstr>
      <vt:lpstr>Identify the performance bottlenecks</vt:lpstr>
      <vt:lpstr>Examples for testing scenarios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Load &amp; Stress Testing</dc:title>
  <dc:creator>Nadav Kurin</dc:creator>
  <cp:lastModifiedBy>Nadav Kurin</cp:lastModifiedBy>
  <cp:revision>77</cp:revision>
  <dcterms:modified xsi:type="dcterms:W3CDTF">2023-05-27T14:23:33Z</dcterms:modified>
</cp:coreProperties>
</file>